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6" r:id="rId1"/>
  </p:sldMasterIdLst>
  <p:notesMasterIdLst>
    <p:notesMasterId r:id="rId13"/>
  </p:notesMasterIdLst>
  <p:handoutMasterIdLst>
    <p:handoutMasterId r:id="rId14"/>
  </p:handoutMasterIdLst>
  <p:sldIdLst>
    <p:sldId id="278" r:id="rId2"/>
    <p:sldId id="279" r:id="rId3"/>
    <p:sldId id="281" r:id="rId4"/>
    <p:sldId id="280" r:id="rId5"/>
    <p:sldId id="282" r:id="rId6"/>
    <p:sldId id="283" r:id="rId7"/>
    <p:sldId id="284" r:id="rId8"/>
    <p:sldId id="285" r:id="rId9"/>
    <p:sldId id="286" r:id="rId10"/>
    <p:sldId id="287" r:id="rId11"/>
    <p:sldId id="288" r:id="rId12"/>
  </p:sldIdLst>
  <p:sldSz cx="12192000" cy="6858000"/>
  <p:notesSz cx="6797675" cy="9926638"/>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ocument Title." id="{B68C2B71-D818-4E74-B3D0-24D0F8C917E3}">
          <p14:sldIdLst>
            <p14:sldId id="278"/>
          </p14:sldIdLst>
        </p14:section>
        <p14:section name="document" id="{FF903505-45CE-4FDE-900C-B7F30543DFE6}">
          <p14:sldIdLst>
            <p14:sldId id="279"/>
            <p14:sldId id="281"/>
            <p14:sldId id="280"/>
            <p14:sldId id="282"/>
            <p14:sldId id="283"/>
            <p14:sldId id="284"/>
            <p14:sldId id="285"/>
            <p14:sldId id="286"/>
            <p14:sldId id="287"/>
            <p14:sldId id="288"/>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enjoyworks" initials="e" lastIdx="17"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A0000"/>
    <a:srgbClr val="DDDDDD"/>
    <a:srgbClr val="FFF2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92A87C-AAB4-4837-A6B3-D4D781BEB7A7}" v="33" dt="2019-12-28T09:22:40.226"/>
  </p1510:revLst>
</p1510:revInfo>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73" autoAdjust="0"/>
    <p:restoredTop sz="92384" autoAdjust="0"/>
  </p:normalViewPr>
  <p:slideViewPr>
    <p:cSldViewPr>
      <p:cViewPr varScale="1">
        <p:scale>
          <a:sx n="108" d="100"/>
          <a:sy n="108" d="100"/>
        </p:scale>
        <p:origin x="168" y="28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92" d="100"/>
          <a:sy n="92" d="100"/>
        </p:scale>
        <p:origin x="-3732" y="-96"/>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OI JUNHO" userId="2ed797a4709b55ca" providerId="LiveId" clId="{5B9CC2E5-527B-4B3B-BD11-698718A29A94}"/>
    <pc:docChg chg="undo redo custSel addSld delSld modSld sldOrd modMainMaster modSection">
      <pc:chgData name="CHOI JUNHO" userId="2ed797a4709b55ca" providerId="LiveId" clId="{5B9CC2E5-527B-4B3B-BD11-698718A29A94}" dt="2019-10-28T03:27:06.874" v="5463" actId="20577"/>
      <pc:docMkLst>
        <pc:docMk/>
      </pc:docMkLst>
      <pc:sldChg chg="modSp">
        <pc:chgData name="CHOI JUNHO" userId="2ed797a4709b55ca" providerId="LiveId" clId="{5B9CC2E5-527B-4B3B-BD11-698718A29A94}" dt="2019-10-28T02:41:35.944" v="5311" actId="20577"/>
        <pc:sldMkLst>
          <pc:docMk/>
          <pc:sldMk cId="2612761801" sldId="256"/>
        </pc:sldMkLst>
        <pc:spChg chg="mod">
          <ac:chgData name="CHOI JUNHO" userId="2ed797a4709b55ca" providerId="LiveId" clId="{5B9CC2E5-527B-4B3B-BD11-698718A29A94}" dt="2019-10-25T05:28:49.426" v="41" actId="20577"/>
          <ac:spMkLst>
            <pc:docMk/>
            <pc:sldMk cId="2612761801" sldId="256"/>
            <ac:spMk id="2" creationId="{00000000-0000-0000-0000-000000000000}"/>
          </ac:spMkLst>
        </pc:spChg>
        <pc:spChg chg="mod">
          <ac:chgData name="CHOI JUNHO" userId="2ed797a4709b55ca" providerId="LiveId" clId="{5B9CC2E5-527B-4B3B-BD11-698718A29A94}" dt="2019-10-28T02:41:32.910" v="5309" actId="20577"/>
          <ac:spMkLst>
            <pc:docMk/>
            <pc:sldMk cId="2612761801" sldId="256"/>
            <ac:spMk id="3" creationId="{00000000-0000-0000-0000-000000000000}"/>
          </ac:spMkLst>
        </pc:spChg>
        <pc:spChg chg="mod">
          <ac:chgData name="CHOI JUNHO" userId="2ed797a4709b55ca" providerId="LiveId" clId="{5B9CC2E5-527B-4B3B-BD11-698718A29A94}" dt="2019-10-28T02:41:35.944" v="5311" actId="20577"/>
          <ac:spMkLst>
            <pc:docMk/>
            <pc:sldMk cId="2612761801" sldId="256"/>
            <ac:spMk id="4" creationId="{00000000-0000-0000-0000-000000000000}"/>
          </ac:spMkLst>
        </pc:spChg>
      </pc:sldChg>
      <pc:sldChg chg="modSp">
        <pc:chgData name="CHOI JUNHO" userId="2ed797a4709b55ca" providerId="LiveId" clId="{5B9CC2E5-527B-4B3B-BD11-698718A29A94}" dt="2019-10-28T02:09:29.962" v="4609" actId="20577"/>
        <pc:sldMkLst>
          <pc:docMk/>
          <pc:sldMk cId="1580783546" sldId="265"/>
        </pc:sldMkLst>
        <pc:graphicFrameChg chg="mod modGraphic">
          <ac:chgData name="CHOI JUNHO" userId="2ed797a4709b55ca" providerId="LiveId" clId="{5B9CC2E5-527B-4B3B-BD11-698718A29A94}" dt="2019-10-28T02:09:29.962" v="4609" actId="20577"/>
          <ac:graphicFrameMkLst>
            <pc:docMk/>
            <pc:sldMk cId="1580783546" sldId="265"/>
            <ac:graphicFrameMk id="3" creationId="{00000000-0000-0000-0000-000000000000}"/>
          </ac:graphicFrameMkLst>
        </pc:graphicFrameChg>
      </pc:sldChg>
      <pc:sldChg chg="del">
        <pc:chgData name="CHOI JUNHO" userId="2ed797a4709b55ca" providerId="LiveId" clId="{5B9CC2E5-527B-4B3B-BD11-698718A29A94}" dt="2019-10-25T05:34:48.790" v="78" actId="47"/>
        <pc:sldMkLst>
          <pc:docMk/>
          <pc:sldMk cId="2062586716" sldId="266"/>
        </pc:sldMkLst>
      </pc:sldChg>
      <pc:sldChg chg="del">
        <pc:chgData name="CHOI JUNHO" userId="2ed797a4709b55ca" providerId="LiveId" clId="{5B9CC2E5-527B-4B3B-BD11-698718A29A94}" dt="2019-10-25T05:40:58.848" v="207" actId="47"/>
        <pc:sldMkLst>
          <pc:docMk/>
          <pc:sldMk cId="3410021434" sldId="268"/>
        </pc:sldMkLst>
      </pc:sldChg>
      <pc:sldChg chg="addSp delSp modSp">
        <pc:chgData name="CHOI JUNHO" userId="2ed797a4709b55ca" providerId="LiveId" clId="{5B9CC2E5-527B-4B3B-BD11-698718A29A94}" dt="2019-10-28T03:20:10.775" v="5391" actId="20577"/>
        <pc:sldMkLst>
          <pc:docMk/>
          <pc:sldMk cId="3701024981" sldId="269"/>
        </pc:sldMkLst>
        <pc:spChg chg="add mod">
          <ac:chgData name="CHOI JUNHO" userId="2ed797a4709b55ca" providerId="LiveId" clId="{5B9CC2E5-527B-4B3B-BD11-698718A29A94}" dt="2019-10-28T02:41:00.705" v="5307" actId="20577"/>
          <ac:spMkLst>
            <pc:docMk/>
            <pc:sldMk cId="3701024981" sldId="269"/>
            <ac:spMk id="2" creationId="{36AF629D-FB61-4D28-BFE2-97D677950051}"/>
          </ac:spMkLst>
        </pc:spChg>
        <pc:spChg chg="del">
          <ac:chgData name="CHOI JUNHO" userId="2ed797a4709b55ca" providerId="LiveId" clId="{5B9CC2E5-527B-4B3B-BD11-698718A29A94}" dt="2019-10-25T05:35:07.663" v="79"/>
          <ac:spMkLst>
            <pc:docMk/>
            <pc:sldMk cId="3701024981" sldId="269"/>
            <ac:spMk id="3" creationId="{65F7457F-4620-4562-AF63-E7375A57B072}"/>
          </ac:spMkLst>
        </pc:spChg>
        <pc:spChg chg="del">
          <ac:chgData name="CHOI JUNHO" userId="2ed797a4709b55ca" providerId="LiveId" clId="{5B9CC2E5-527B-4B3B-BD11-698718A29A94}" dt="2019-10-25T05:35:07.663" v="79"/>
          <ac:spMkLst>
            <pc:docMk/>
            <pc:sldMk cId="3701024981" sldId="269"/>
            <ac:spMk id="4" creationId="{507C99A5-3590-44FD-BEAC-43B85A23CB0E}"/>
          </ac:spMkLst>
        </pc:spChg>
        <pc:spChg chg="add del">
          <ac:chgData name="CHOI JUNHO" userId="2ed797a4709b55ca" providerId="LiveId" clId="{5B9CC2E5-527B-4B3B-BD11-698718A29A94}" dt="2019-10-25T05:39:43.091" v="160"/>
          <ac:spMkLst>
            <pc:docMk/>
            <pc:sldMk cId="3701024981" sldId="269"/>
            <ac:spMk id="5" creationId="{5145081E-4771-48D7-B843-7C0EDD8FC0E6}"/>
          </ac:spMkLst>
        </pc:spChg>
        <pc:spChg chg="add del">
          <ac:chgData name="CHOI JUNHO" userId="2ed797a4709b55ca" providerId="LiveId" clId="{5B9CC2E5-527B-4B3B-BD11-698718A29A94}" dt="2019-10-25T05:39:43.091" v="160"/>
          <ac:spMkLst>
            <pc:docMk/>
            <pc:sldMk cId="3701024981" sldId="269"/>
            <ac:spMk id="6" creationId="{89FE9FFD-2AB7-417C-987B-49BB3F312345}"/>
          </ac:spMkLst>
        </pc:spChg>
        <pc:spChg chg="add del">
          <ac:chgData name="CHOI JUNHO" userId="2ed797a4709b55ca" providerId="LiveId" clId="{5B9CC2E5-527B-4B3B-BD11-698718A29A94}" dt="2019-10-25T05:39:43.091" v="160"/>
          <ac:spMkLst>
            <pc:docMk/>
            <pc:sldMk cId="3701024981" sldId="269"/>
            <ac:spMk id="8" creationId="{556D1A3A-A361-43DA-BD2A-904CD5D7E973}"/>
          </ac:spMkLst>
        </pc:spChg>
        <pc:spChg chg="add del">
          <ac:chgData name="CHOI JUNHO" userId="2ed797a4709b55ca" providerId="LiveId" clId="{5B9CC2E5-527B-4B3B-BD11-698718A29A94}" dt="2019-10-25T05:39:43.091" v="160"/>
          <ac:spMkLst>
            <pc:docMk/>
            <pc:sldMk cId="3701024981" sldId="269"/>
            <ac:spMk id="9" creationId="{0A8EE39D-C58C-45D8-A6C8-5056CF02B240}"/>
          </ac:spMkLst>
        </pc:spChg>
        <pc:spChg chg="add del">
          <ac:chgData name="CHOI JUNHO" userId="2ed797a4709b55ca" providerId="LiveId" clId="{5B9CC2E5-527B-4B3B-BD11-698718A29A94}" dt="2019-10-25T05:39:43.091" v="160"/>
          <ac:spMkLst>
            <pc:docMk/>
            <pc:sldMk cId="3701024981" sldId="269"/>
            <ac:spMk id="12" creationId="{C6F82A83-96E3-4214-B91A-3F3A4A805C1C}"/>
          </ac:spMkLst>
        </pc:spChg>
        <pc:spChg chg="add del">
          <ac:chgData name="CHOI JUNHO" userId="2ed797a4709b55ca" providerId="LiveId" clId="{5B9CC2E5-527B-4B3B-BD11-698718A29A94}" dt="2019-10-25T05:39:43.091" v="160"/>
          <ac:spMkLst>
            <pc:docMk/>
            <pc:sldMk cId="3701024981" sldId="269"/>
            <ac:spMk id="13" creationId="{73501E48-BF00-4815-BF8D-4081062FF5BB}"/>
          </ac:spMkLst>
        </pc:spChg>
        <pc:spChg chg="add del">
          <ac:chgData name="CHOI JUNHO" userId="2ed797a4709b55ca" providerId="LiveId" clId="{5B9CC2E5-527B-4B3B-BD11-698718A29A94}" dt="2019-10-25T05:39:43.091" v="160"/>
          <ac:spMkLst>
            <pc:docMk/>
            <pc:sldMk cId="3701024981" sldId="269"/>
            <ac:spMk id="15" creationId="{3DD71670-A97D-4014-8C05-C719A2B442F2}"/>
          </ac:spMkLst>
        </pc:spChg>
        <pc:spChg chg="add del">
          <ac:chgData name="CHOI JUNHO" userId="2ed797a4709b55ca" providerId="LiveId" clId="{5B9CC2E5-527B-4B3B-BD11-698718A29A94}" dt="2019-10-25T05:39:43.091" v="160"/>
          <ac:spMkLst>
            <pc:docMk/>
            <pc:sldMk cId="3701024981" sldId="269"/>
            <ac:spMk id="19" creationId="{052DA4C1-5125-41CB-BF5C-159ED1401FF2}"/>
          </ac:spMkLst>
        </pc:spChg>
        <pc:spChg chg="add del">
          <ac:chgData name="CHOI JUNHO" userId="2ed797a4709b55ca" providerId="LiveId" clId="{5B9CC2E5-527B-4B3B-BD11-698718A29A94}" dt="2019-10-25T05:39:43.091" v="160"/>
          <ac:spMkLst>
            <pc:docMk/>
            <pc:sldMk cId="3701024981" sldId="269"/>
            <ac:spMk id="20" creationId="{FEBE2C58-40AC-49DC-BF3E-5C30B79FD8BE}"/>
          </ac:spMkLst>
        </pc:spChg>
        <pc:spChg chg="add del">
          <ac:chgData name="CHOI JUNHO" userId="2ed797a4709b55ca" providerId="LiveId" clId="{5B9CC2E5-527B-4B3B-BD11-698718A29A94}" dt="2019-10-25T05:39:43.091" v="160"/>
          <ac:spMkLst>
            <pc:docMk/>
            <pc:sldMk cId="3701024981" sldId="269"/>
            <ac:spMk id="23" creationId="{768898F2-EDF3-44B0-B878-8E021752DFE2}"/>
          </ac:spMkLst>
        </pc:spChg>
        <pc:spChg chg="add del">
          <ac:chgData name="CHOI JUNHO" userId="2ed797a4709b55ca" providerId="LiveId" clId="{5B9CC2E5-527B-4B3B-BD11-698718A29A94}" dt="2019-10-25T05:39:43.091" v="160"/>
          <ac:spMkLst>
            <pc:docMk/>
            <pc:sldMk cId="3701024981" sldId="269"/>
            <ac:spMk id="24" creationId="{943810F6-496E-4C2F-B4F5-0ADDD08235FF}"/>
          </ac:spMkLst>
        </pc:spChg>
        <pc:spChg chg="add del">
          <ac:chgData name="CHOI JUNHO" userId="2ed797a4709b55ca" providerId="LiveId" clId="{5B9CC2E5-527B-4B3B-BD11-698718A29A94}" dt="2019-10-25T05:39:43.091" v="160"/>
          <ac:spMkLst>
            <pc:docMk/>
            <pc:sldMk cId="3701024981" sldId="269"/>
            <ac:spMk id="30" creationId="{5F50FBDD-3D79-4D4B-ADB7-1FDC8177D977}"/>
          </ac:spMkLst>
        </pc:spChg>
        <pc:spChg chg="add del">
          <ac:chgData name="CHOI JUNHO" userId="2ed797a4709b55ca" providerId="LiveId" clId="{5B9CC2E5-527B-4B3B-BD11-698718A29A94}" dt="2019-10-25T05:39:43.091" v="160"/>
          <ac:spMkLst>
            <pc:docMk/>
            <pc:sldMk cId="3701024981" sldId="269"/>
            <ac:spMk id="31" creationId="{FAB757FE-89CE-4D56-923F-248C75D4BD54}"/>
          </ac:spMkLst>
        </pc:spChg>
        <pc:spChg chg="add del">
          <ac:chgData name="CHOI JUNHO" userId="2ed797a4709b55ca" providerId="LiveId" clId="{5B9CC2E5-527B-4B3B-BD11-698718A29A94}" dt="2019-10-25T05:39:43.091" v="160"/>
          <ac:spMkLst>
            <pc:docMk/>
            <pc:sldMk cId="3701024981" sldId="269"/>
            <ac:spMk id="32" creationId="{9B045D37-0F5A-47F1-8BF1-91FAB99C0447}"/>
          </ac:spMkLst>
        </pc:spChg>
        <pc:spChg chg="add del">
          <ac:chgData name="CHOI JUNHO" userId="2ed797a4709b55ca" providerId="LiveId" clId="{5B9CC2E5-527B-4B3B-BD11-698718A29A94}" dt="2019-10-25T05:39:43.091" v="160"/>
          <ac:spMkLst>
            <pc:docMk/>
            <pc:sldMk cId="3701024981" sldId="269"/>
            <ac:spMk id="34" creationId="{87A1A5FE-67F0-46E8-A065-172D9F56A1FF}"/>
          </ac:spMkLst>
        </pc:spChg>
        <pc:spChg chg="add">
          <ac:chgData name="CHOI JUNHO" userId="2ed797a4709b55ca" providerId="LiveId" clId="{5B9CC2E5-527B-4B3B-BD11-698718A29A94}" dt="2019-10-25T08:56:55.239" v="4213"/>
          <ac:spMkLst>
            <pc:docMk/>
            <pc:sldMk cId="3701024981" sldId="269"/>
            <ac:spMk id="34" creationId="{8E3E7AC2-EFF1-47B2-A033-BACD7C867FD6}"/>
          </ac:spMkLst>
        </pc:spChg>
        <pc:spChg chg="add mod">
          <ac:chgData name="CHOI JUNHO" userId="2ed797a4709b55ca" providerId="LiveId" clId="{5B9CC2E5-527B-4B3B-BD11-698718A29A94}" dt="2019-10-28T03:20:10.775" v="5391" actId="20577"/>
          <ac:spMkLst>
            <pc:docMk/>
            <pc:sldMk cId="3701024981" sldId="269"/>
            <ac:spMk id="35" creationId="{2CD1198F-4366-40B8-AB19-C1ABC4195F48}"/>
          </ac:spMkLst>
        </pc:spChg>
        <pc:spChg chg="add del">
          <ac:chgData name="CHOI JUNHO" userId="2ed797a4709b55ca" providerId="LiveId" clId="{5B9CC2E5-527B-4B3B-BD11-698718A29A94}" dt="2019-10-25T05:39:43.091" v="160"/>
          <ac:spMkLst>
            <pc:docMk/>
            <pc:sldMk cId="3701024981" sldId="269"/>
            <ac:spMk id="35" creationId="{85D5FA16-DCBD-4AD3-90A6-B9FA6382B3BE}"/>
          </ac:spMkLst>
        </pc:spChg>
        <pc:spChg chg="add del">
          <ac:chgData name="CHOI JUNHO" userId="2ed797a4709b55ca" providerId="LiveId" clId="{5B9CC2E5-527B-4B3B-BD11-698718A29A94}" dt="2019-10-25T05:39:43.091" v="160"/>
          <ac:spMkLst>
            <pc:docMk/>
            <pc:sldMk cId="3701024981" sldId="269"/>
            <ac:spMk id="37" creationId="{95816AFA-82A5-4726-807C-DF581B9B5593}"/>
          </ac:spMkLst>
        </pc:spChg>
        <pc:spChg chg="add del">
          <ac:chgData name="CHOI JUNHO" userId="2ed797a4709b55ca" providerId="LiveId" clId="{5B9CC2E5-527B-4B3B-BD11-698718A29A94}" dt="2019-10-25T05:39:43.091" v="160"/>
          <ac:spMkLst>
            <pc:docMk/>
            <pc:sldMk cId="3701024981" sldId="269"/>
            <ac:spMk id="38" creationId="{C6BC8A41-D249-41C7-A777-73679397A0A2}"/>
          </ac:spMkLst>
        </pc:spChg>
        <pc:spChg chg="add del">
          <ac:chgData name="CHOI JUNHO" userId="2ed797a4709b55ca" providerId="LiveId" clId="{5B9CC2E5-527B-4B3B-BD11-698718A29A94}" dt="2019-10-25T05:39:43.091" v="160"/>
          <ac:spMkLst>
            <pc:docMk/>
            <pc:sldMk cId="3701024981" sldId="269"/>
            <ac:spMk id="39" creationId="{35CB7623-E596-48E4-B5E0-C84E8D69990A}"/>
          </ac:spMkLst>
        </pc:spChg>
        <pc:spChg chg="add del">
          <ac:chgData name="CHOI JUNHO" userId="2ed797a4709b55ca" providerId="LiveId" clId="{5B9CC2E5-527B-4B3B-BD11-698718A29A94}" dt="2019-10-25T05:39:43.091" v="160"/>
          <ac:spMkLst>
            <pc:docMk/>
            <pc:sldMk cId="3701024981" sldId="269"/>
            <ac:spMk id="43" creationId="{3E3A7616-4605-4EDF-9B1C-3F03BB6046BA}"/>
          </ac:spMkLst>
        </pc:spChg>
        <pc:spChg chg="add del">
          <ac:chgData name="CHOI JUNHO" userId="2ed797a4709b55ca" providerId="LiveId" clId="{5B9CC2E5-527B-4B3B-BD11-698718A29A94}" dt="2019-10-25T05:39:43.091" v="160"/>
          <ac:spMkLst>
            <pc:docMk/>
            <pc:sldMk cId="3701024981" sldId="269"/>
            <ac:spMk id="44" creationId="{13971DD7-95A2-4285-9E39-94DA8127DA35}"/>
          </ac:spMkLst>
        </pc:spChg>
        <pc:spChg chg="add del">
          <ac:chgData name="CHOI JUNHO" userId="2ed797a4709b55ca" providerId="LiveId" clId="{5B9CC2E5-527B-4B3B-BD11-698718A29A94}" dt="2019-10-25T05:39:43.091" v="160"/>
          <ac:spMkLst>
            <pc:docMk/>
            <pc:sldMk cId="3701024981" sldId="269"/>
            <ac:spMk id="46" creationId="{6FE4B808-122B-4F12-99B4-A65A8401356F}"/>
          </ac:spMkLst>
        </pc:spChg>
        <pc:spChg chg="add del">
          <ac:chgData name="CHOI JUNHO" userId="2ed797a4709b55ca" providerId="LiveId" clId="{5B9CC2E5-527B-4B3B-BD11-698718A29A94}" dt="2019-10-25T05:39:43.091" v="160"/>
          <ac:spMkLst>
            <pc:docMk/>
            <pc:sldMk cId="3701024981" sldId="269"/>
            <ac:spMk id="47" creationId="{3BAD12AD-DBAB-4D68-9D78-8BC03F19DFC8}"/>
          </ac:spMkLst>
        </pc:spChg>
        <pc:spChg chg="add del">
          <ac:chgData name="CHOI JUNHO" userId="2ed797a4709b55ca" providerId="LiveId" clId="{5B9CC2E5-527B-4B3B-BD11-698718A29A94}" dt="2019-10-25T05:39:43.091" v="160"/>
          <ac:spMkLst>
            <pc:docMk/>
            <pc:sldMk cId="3701024981" sldId="269"/>
            <ac:spMk id="48" creationId="{B21B615D-0E55-4E90-9BA6-4BF246EF63B7}"/>
          </ac:spMkLst>
        </pc:spChg>
        <pc:spChg chg="add del">
          <ac:chgData name="CHOI JUNHO" userId="2ed797a4709b55ca" providerId="LiveId" clId="{5B9CC2E5-527B-4B3B-BD11-698718A29A94}" dt="2019-10-25T05:39:43.091" v="160"/>
          <ac:spMkLst>
            <pc:docMk/>
            <pc:sldMk cId="3701024981" sldId="269"/>
            <ac:spMk id="57" creationId="{A3345E5C-7B39-4C3C-B5B8-3190D2D43537}"/>
          </ac:spMkLst>
        </pc:spChg>
        <pc:spChg chg="add del">
          <ac:chgData name="CHOI JUNHO" userId="2ed797a4709b55ca" providerId="LiveId" clId="{5B9CC2E5-527B-4B3B-BD11-698718A29A94}" dt="2019-10-25T05:39:43.091" v="160"/>
          <ac:spMkLst>
            <pc:docMk/>
            <pc:sldMk cId="3701024981" sldId="269"/>
            <ac:spMk id="67" creationId="{A8B6CBC5-3D3D-435B-ACFD-2D039C613262}"/>
          </ac:spMkLst>
        </pc:spChg>
        <pc:spChg chg="add mod">
          <ac:chgData name="CHOI JUNHO" userId="2ed797a4709b55ca" providerId="LiveId" clId="{5B9CC2E5-527B-4B3B-BD11-698718A29A94}" dt="2019-10-25T07:13:42.093" v="1189" actId="1076"/>
          <ac:spMkLst>
            <pc:docMk/>
            <pc:sldMk cId="3701024981" sldId="269"/>
            <ac:spMk id="69" creationId="{3DB04640-59D3-46BB-90CE-0AE9AADC1C6F}"/>
          </ac:spMkLst>
        </pc:spChg>
        <pc:spChg chg="add mod">
          <ac:chgData name="CHOI JUNHO" userId="2ed797a4709b55ca" providerId="LiveId" clId="{5B9CC2E5-527B-4B3B-BD11-698718A29A94}" dt="2019-10-25T07:13:42.093" v="1189" actId="1076"/>
          <ac:spMkLst>
            <pc:docMk/>
            <pc:sldMk cId="3701024981" sldId="269"/>
            <ac:spMk id="70" creationId="{5707C282-72B3-4155-853A-E89AD61325E8}"/>
          </ac:spMkLst>
        </pc:spChg>
        <pc:spChg chg="add mod">
          <ac:chgData name="CHOI JUNHO" userId="2ed797a4709b55ca" providerId="LiveId" clId="{5B9CC2E5-527B-4B3B-BD11-698718A29A94}" dt="2019-10-25T07:25:10.582" v="1389" actId="208"/>
          <ac:spMkLst>
            <pc:docMk/>
            <pc:sldMk cId="3701024981" sldId="269"/>
            <ac:spMk id="72" creationId="{0CBCEF73-3ED6-40FA-8853-C2333DC0C357}"/>
          </ac:spMkLst>
        </pc:spChg>
        <pc:spChg chg="add del mod">
          <ac:chgData name="CHOI JUNHO" userId="2ed797a4709b55ca" providerId="LiveId" clId="{5B9CC2E5-527B-4B3B-BD11-698718A29A94}" dt="2019-10-25T06:27:24.910" v="532" actId="478"/>
          <ac:spMkLst>
            <pc:docMk/>
            <pc:sldMk cId="3701024981" sldId="269"/>
            <ac:spMk id="73" creationId="{F61959EF-B826-49EE-B885-62C97FC8EC87}"/>
          </ac:spMkLst>
        </pc:spChg>
        <pc:spChg chg="add mod">
          <ac:chgData name="CHOI JUNHO" userId="2ed797a4709b55ca" providerId="LiveId" clId="{5B9CC2E5-527B-4B3B-BD11-698718A29A94}" dt="2019-10-25T07:13:42.093" v="1189" actId="1076"/>
          <ac:spMkLst>
            <pc:docMk/>
            <pc:sldMk cId="3701024981" sldId="269"/>
            <ac:spMk id="76" creationId="{FC8C8549-B99D-4481-A32D-364266AA366E}"/>
          </ac:spMkLst>
        </pc:spChg>
        <pc:spChg chg="add mod">
          <ac:chgData name="CHOI JUNHO" userId="2ed797a4709b55ca" providerId="LiveId" clId="{5B9CC2E5-527B-4B3B-BD11-698718A29A94}" dt="2019-10-25T07:13:42.093" v="1189" actId="1076"/>
          <ac:spMkLst>
            <pc:docMk/>
            <pc:sldMk cId="3701024981" sldId="269"/>
            <ac:spMk id="77" creationId="{76B714B5-64DF-4B0A-91E6-BA4C90C4BB8C}"/>
          </ac:spMkLst>
        </pc:spChg>
        <pc:spChg chg="add del mod">
          <ac:chgData name="CHOI JUNHO" userId="2ed797a4709b55ca" providerId="LiveId" clId="{5B9CC2E5-527B-4B3B-BD11-698718A29A94}" dt="2019-10-25T05:51:44.261" v="405" actId="478"/>
          <ac:spMkLst>
            <pc:docMk/>
            <pc:sldMk cId="3701024981" sldId="269"/>
            <ac:spMk id="79" creationId="{C39638F0-8DB6-4754-800F-C25DAEB373A6}"/>
          </ac:spMkLst>
        </pc:spChg>
        <pc:spChg chg="add mod">
          <ac:chgData name="CHOI JUNHO" userId="2ed797a4709b55ca" providerId="LiveId" clId="{5B9CC2E5-527B-4B3B-BD11-698718A29A94}" dt="2019-10-25T07:13:42.093" v="1189" actId="1076"/>
          <ac:spMkLst>
            <pc:docMk/>
            <pc:sldMk cId="3701024981" sldId="269"/>
            <ac:spMk id="83" creationId="{4CC03BDE-5A03-4F43-82CB-59FF956A2CE5}"/>
          </ac:spMkLst>
        </pc:spChg>
        <pc:spChg chg="add mod">
          <ac:chgData name="CHOI JUNHO" userId="2ed797a4709b55ca" providerId="LiveId" clId="{5B9CC2E5-527B-4B3B-BD11-698718A29A94}" dt="2019-10-25T07:13:42.093" v="1189" actId="1076"/>
          <ac:spMkLst>
            <pc:docMk/>
            <pc:sldMk cId="3701024981" sldId="269"/>
            <ac:spMk id="84" creationId="{72A110A5-64C9-4E7B-8BBA-C604ED334401}"/>
          </ac:spMkLst>
        </pc:spChg>
        <pc:spChg chg="add del mod">
          <ac:chgData name="CHOI JUNHO" userId="2ed797a4709b55ca" providerId="LiveId" clId="{5B9CC2E5-527B-4B3B-BD11-698718A29A94}" dt="2019-10-25T06:27:24.910" v="532" actId="478"/>
          <ac:spMkLst>
            <pc:docMk/>
            <pc:sldMk cId="3701024981" sldId="269"/>
            <ac:spMk id="87" creationId="{540ED8A3-94C1-4EE3-A70D-48DD616D9C7C}"/>
          </ac:spMkLst>
        </pc:spChg>
        <pc:spChg chg="add mod">
          <ac:chgData name="CHOI JUNHO" userId="2ed797a4709b55ca" providerId="LiveId" clId="{5B9CC2E5-527B-4B3B-BD11-698718A29A94}" dt="2019-10-25T07:13:42.093" v="1189" actId="1076"/>
          <ac:spMkLst>
            <pc:docMk/>
            <pc:sldMk cId="3701024981" sldId="269"/>
            <ac:spMk id="88" creationId="{1F38C3FC-9EBB-4DDE-A217-28EF72881A8F}"/>
          </ac:spMkLst>
        </pc:spChg>
        <pc:spChg chg="add mod">
          <ac:chgData name="CHOI JUNHO" userId="2ed797a4709b55ca" providerId="LiveId" clId="{5B9CC2E5-527B-4B3B-BD11-698718A29A94}" dt="2019-10-25T07:13:42.093" v="1189" actId="1076"/>
          <ac:spMkLst>
            <pc:docMk/>
            <pc:sldMk cId="3701024981" sldId="269"/>
            <ac:spMk id="94" creationId="{46ED1304-8AF1-47BD-848F-C630125AFFA9}"/>
          </ac:spMkLst>
        </pc:spChg>
        <pc:spChg chg="add del mod">
          <ac:chgData name="CHOI JUNHO" userId="2ed797a4709b55ca" providerId="LiveId" clId="{5B9CC2E5-527B-4B3B-BD11-698718A29A94}" dt="2019-10-25T06:28:16.894" v="564" actId="478"/>
          <ac:spMkLst>
            <pc:docMk/>
            <pc:sldMk cId="3701024981" sldId="269"/>
            <ac:spMk id="95" creationId="{5B25950E-B861-42E0-8224-7BE0CCFE6D42}"/>
          </ac:spMkLst>
        </pc:spChg>
        <pc:spChg chg="add del mod">
          <ac:chgData name="CHOI JUNHO" userId="2ed797a4709b55ca" providerId="LiveId" clId="{5B9CC2E5-527B-4B3B-BD11-698718A29A94}" dt="2019-10-25T07:13:15.741" v="1182" actId="478"/>
          <ac:spMkLst>
            <pc:docMk/>
            <pc:sldMk cId="3701024981" sldId="269"/>
            <ac:spMk id="96" creationId="{2B171FAA-0913-4908-AB0C-AEBB6E72CA69}"/>
          </ac:spMkLst>
        </pc:spChg>
        <pc:spChg chg="add del mod">
          <ac:chgData name="CHOI JUNHO" userId="2ed797a4709b55ca" providerId="LiveId" clId="{5B9CC2E5-527B-4B3B-BD11-698718A29A94}" dt="2019-10-25T06:32:48.607" v="719" actId="478"/>
          <ac:spMkLst>
            <pc:docMk/>
            <pc:sldMk cId="3701024981" sldId="269"/>
            <ac:spMk id="98" creationId="{4614122D-95E8-490F-9010-CE3E34F9ECFA}"/>
          </ac:spMkLst>
        </pc:spChg>
        <pc:spChg chg="add del mod">
          <ac:chgData name="CHOI JUNHO" userId="2ed797a4709b55ca" providerId="LiveId" clId="{5B9CC2E5-527B-4B3B-BD11-698718A29A94}" dt="2019-10-25T07:13:15.741" v="1182" actId="478"/>
          <ac:spMkLst>
            <pc:docMk/>
            <pc:sldMk cId="3701024981" sldId="269"/>
            <ac:spMk id="99" creationId="{FD8633CE-D51C-4599-B189-2EB919208335}"/>
          </ac:spMkLst>
        </pc:spChg>
        <pc:spChg chg="add del mod">
          <ac:chgData name="CHOI JUNHO" userId="2ed797a4709b55ca" providerId="LiveId" clId="{5B9CC2E5-527B-4B3B-BD11-698718A29A94}" dt="2019-10-25T07:13:15.741" v="1182" actId="478"/>
          <ac:spMkLst>
            <pc:docMk/>
            <pc:sldMk cId="3701024981" sldId="269"/>
            <ac:spMk id="101" creationId="{49991F8E-0224-461B-8EC6-C6D76AB83560}"/>
          </ac:spMkLst>
        </pc:spChg>
        <pc:spChg chg="add del mod">
          <ac:chgData name="CHOI JUNHO" userId="2ed797a4709b55ca" providerId="LiveId" clId="{5B9CC2E5-527B-4B3B-BD11-698718A29A94}" dt="2019-10-25T06:32:48.607" v="719" actId="478"/>
          <ac:spMkLst>
            <pc:docMk/>
            <pc:sldMk cId="3701024981" sldId="269"/>
            <ac:spMk id="102" creationId="{808BF6F1-6B11-4B04-BD06-20B6A719EE1A}"/>
          </ac:spMkLst>
        </pc:spChg>
        <pc:spChg chg="add del mod">
          <ac:chgData name="CHOI JUNHO" userId="2ed797a4709b55ca" providerId="LiveId" clId="{5B9CC2E5-527B-4B3B-BD11-698718A29A94}" dt="2019-10-25T06:32:48.607" v="719" actId="478"/>
          <ac:spMkLst>
            <pc:docMk/>
            <pc:sldMk cId="3701024981" sldId="269"/>
            <ac:spMk id="103" creationId="{D1E4B964-F15B-4DD3-91EB-36901E156718}"/>
          </ac:spMkLst>
        </pc:spChg>
        <pc:spChg chg="add del mod">
          <ac:chgData name="CHOI JUNHO" userId="2ed797a4709b55ca" providerId="LiveId" clId="{5B9CC2E5-527B-4B3B-BD11-698718A29A94}" dt="2019-10-25T06:32:48.607" v="719" actId="478"/>
          <ac:spMkLst>
            <pc:docMk/>
            <pc:sldMk cId="3701024981" sldId="269"/>
            <ac:spMk id="107" creationId="{91717FD4-29CD-4E7A-9ED7-CF243FD5580E}"/>
          </ac:spMkLst>
        </pc:spChg>
        <pc:spChg chg="add del mod">
          <ac:chgData name="CHOI JUNHO" userId="2ed797a4709b55ca" providerId="LiveId" clId="{5B9CC2E5-527B-4B3B-BD11-698718A29A94}" dt="2019-10-25T06:32:48.607" v="719" actId="478"/>
          <ac:spMkLst>
            <pc:docMk/>
            <pc:sldMk cId="3701024981" sldId="269"/>
            <ac:spMk id="108" creationId="{DCE3E9D1-555D-48C9-AEF0-34E88450891D}"/>
          </ac:spMkLst>
        </pc:spChg>
        <pc:spChg chg="add del mod">
          <ac:chgData name="CHOI JUNHO" userId="2ed797a4709b55ca" providerId="LiveId" clId="{5B9CC2E5-527B-4B3B-BD11-698718A29A94}" dt="2019-10-25T07:13:15.741" v="1182" actId="478"/>
          <ac:spMkLst>
            <pc:docMk/>
            <pc:sldMk cId="3701024981" sldId="269"/>
            <ac:spMk id="110" creationId="{9E3B8983-5CAE-4018-A9D5-1F9082E96074}"/>
          </ac:spMkLst>
        </pc:spChg>
        <pc:spChg chg="add del mod">
          <ac:chgData name="CHOI JUNHO" userId="2ed797a4709b55ca" providerId="LiveId" clId="{5B9CC2E5-527B-4B3B-BD11-698718A29A94}" dt="2019-10-25T07:13:15.741" v="1182" actId="478"/>
          <ac:spMkLst>
            <pc:docMk/>
            <pc:sldMk cId="3701024981" sldId="269"/>
            <ac:spMk id="111" creationId="{752884F7-20B5-45B7-844A-16C5AC145C2C}"/>
          </ac:spMkLst>
        </pc:spChg>
        <pc:spChg chg="add del mod">
          <ac:chgData name="CHOI JUNHO" userId="2ed797a4709b55ca" providerId="LiveId" clId="{5B9CC2E5-527B-4B3B-BD11-698718A29A94}" dt="2019-10-25T07:13:15.741" v="1182" actId="478"/>
          <ac:spMkLst>
            <pc:docMk/>
            <pc:sldMk cId="3701024981" sldId="269"/>
            <ac:spMk id="112" creationId="{DDB8FDAB-5C92-4BD0-8F16-D92072FB5CA2}"/>
          </ac:spMkLst>
        </pc:spChg>
        <pc:spChg chg="add del">
          <ac:chgData name="CHOI JUNHO" userId="2ed797a4709b55ca" providerId="LiveId" clId="{5B9CC2E5-527B-4B3B-BD11-698718A29A94}" dt="2019-10-25T05:39:54.069" v="162" actId="478"/>
          <ac:spMkLst>
            <pc:docMk/>
            <pc:sldMk cId="3701024981" sldId="269"/>
            <ac:spMk id="121" creationId="{7B3EC12E-D8A8-4B52-A894-8E184CA47F93}"/>
          </ac:spMkLst>
        </pc:spChg>
        <pc:spChg chg="add mod">
          <ac:chgData name="CHOI JUNHO" userId="2ed797a4709b55ca" providerId="LiveId" clId="{5B9CC2E5-527B-4B3B-BD11-698718A29A94}" dt="2019-10-25T07:13:42.093" v="1189" actId="1076"/>
          <ac:spMkLst>
            <pc:docMk/>
            <pc:sldMk cId="3701024981" sldId="269"/>
            <ac:spMk id="131" creationId="{C6130D96-6BA8-4CF8-AEEC-E2195CF466F9}"/>
          </ac:spMkLst>
        </pc:spChg>
        <pc:spChg chg="add mod">
          <ac:chgData name="CHOI JUNHO" userId="2ed797a4709b55ca" providerId="LiveId" clId="{5B9CC2E5-527B-4B3B-BD11-698718A29A94}" dt="2019-10-25T07:13:42.093" v="1189" actId="1076"/>
          <ac:spMkLst>
            <pc:docMk/>
            <pc:sldMk cId="3701024981" sldId="269"/>
            <ac:spMk id="140" creationId="{D89EDF4A-BE55-45BA-8356-BAAEFC8B3EB2}"/>
          </ac:spMkLst>
        </pc:spChg>
        <pc:spChg chg="add mod">
          <ac:chgData name="CHOI JUNHO" userId="2ed797a4709b55ca" providerId="LiveId" clId="{5B9CC2E5-527B-4B3B-BD11-698718A29A94}" dt="2019-10-25T07:13:42.093" v="1189" actId="1076"/>
          <ac:spMkLst>
            <pc:docMk/>
            <pc:sldMk cId="3701024981" sldId="269"/>
            <ac:spMk id="143" creationId="{77DB57A1-1997-4A1F-9D3D-D71DB0AFD86E}"/>
          </ac:spMkLst>
        </pc:spChg>
        <pc:spChg chg="add del mod">
          <ac:chgData name="CHOI JUNHO" userId="2ed797a4709b55ca" providerId="LiveId" clId="{5B9CC2E5-527B-4B3B-BD11-698718A29A94}" dt="2019-10-25T06:32:13.131" v="715" actId="478"/>
          <ac:spMkLst>
            <pc:docMk/>
            <pc:sldMk cId="3701024981" sldId="269"/>
            <ac:spMk id="149" creationId="{6C2AB457-4D67-4278-82C5-23AB4F0392A5}"/>
          </ac:spMkLst>
        </pc:spChg>
        <pc:spChg chg="mod topLvl">
          <ac:chgData name="CHOI JUNHO" userId="2ed797a4709b55ca" providerId="LiveId" clId="{5B9CC2E5-527B-4B3B-BD11-698718A29A94}" dt="2019-10-25T07:12:23.978" v="1174" actId="164"/>
          <ac:spMkLst>
            <pc:docMk/>
            <pc:sldMk cId="3701024981" sldId="269"/>
            <ac:spMk id="164" creationId="{B228FF4D-8625-4754-9826-D70E4ED688BC}"/>
          </ac:spMkLst>
        </pc:spChg>
        <pc:spChg chg="mod topLvl">
          <ac:chgData name="CHOI JUNHO" userId="2ed797a4709b55ca" providerId="LiveId" clId="{5B9CC2E5-527B-4B3B-BD11-698718A29A94}" dt="2019-10-25T07:12:23.978" v="1174" actId="164"/>
          <ac:spMkLst>
            <pc:docMk/>
            <pc:sldMk cId="3701024981" sldId="269"/>
            <ac:spMk id="165" creationId="{A9E3F897-11BC-4595-9DFC-47410AEF0A19}"/>
          </ac:spMkLst>
        </pc:spChg>
        <pc:spChg chg="add mod topLvl">
          <ac:chgData name="CHOI JUNHO" userId="2ed797a4709b55ca" providerId="LiveId" clId="{5B9CC2E5-527B-4B3B-BD11-698718A29A94}" dt="2019-10-25T07:12:23.978" v="1174" actId="164"/>
          <ac:spMkLst>
            <pc:docMk/>
            <pc:sldMk cId="3701024981" sldId="269"/>
            <ac:spMk id="168" creationId="{87CFB570-B4A4-4270-9054-00A8EAF5F466}"/>
          </ac:spMkLst>
        </pc:spChg>
        <pc:spChg chg="add del mod">
          <ac:chgData name="CHOI JUNHO" userId="2ed797a4709b55ca" providerId="LiveId" clId="{5B9CC2E5-527B-4B3B-BD11-698718A29A94}" dt="2019-10-25T06:41:43.320" v="1005"/>
          <ac:spMkLst>
            <pc:docMk/>
            <pc:sldMk cId="3701024981" sldId="269"/>
            <ac:spMk id="171" creationId="{10D332CB-379A-4B45-B664-ABADDE9B355D}"/>
          </ac:spMkLst>
        </pc:spChg>
        <pc:spChg chg="add mod topLvl">
          <ac:chgData name="CHOI JUNHO" userId="2ed797a4709b55ca" providerId="LiveId" clId="{5B9CC2E5-527B-4B3B-BD11-698718A29A94}" dt="2019-10-25T07:12:23.978" v="1174" actId="164"/>
          <ac:spMkLst>
            <pc:docMk/>
            <pc:sldMk cId="3701024981" sldId="269"/>
            <ac:spMk id="172" creationId="{A2D0E1E9-AA5A-4664-AEEA-0604B3C2BFF0}"/>
          </ac:spMkLst>
        </pc:spChg>
        <pc:spChg chg="add mod topLvl">
          <ac:chgData name="CHOI JUNHO" userId="2ed797a4709b55ca" providerId="LiveId" clId="{5B9CC2E5-527B-4B3B-BD11-698718A29A94}" dt="2019-10-25T07:12:23.978" v="1174" actId="164"/>
          <ac:spMkLst>
            <pc:docMk/>
            <pc:sldMk cId="3701024981" sldId="269"/>
            <ac:spMk id="173" creationId="{3F14235B-AC64-43A0-BF99-8DABC2D38B4E}"/>
          </ac:spMkLst>
        </pc:spChg>
        <pc:spChg chg="add mod">
          <ac:chgData name="CHOI JUNHO" userId="2ed797a4709b55ca" providerId="LiveId" clId="{5B9CC2E5-527B-4B3B-BD11-698718A29A94}" dt="2019-10-25T07:25:24.093" v="1390" actId="208"/>
          <ac:spMkLst>
            <pc:docMk/>
            <pc:sldMk cId="3701024981" sldId="269"/>
            <ac:spMk id="175" creationId="{E39697E2-BDE4-4916-9079-CE6574113B7B}"/>
          </ac:spMkLst>
        </pc:spChg>
        <pc:spChg chg="add mod">
          <ac:chgData name="CHOI JUNHO" userId="2ed797a4709b55ca" providerId="LiveId" clId="{5B9CC2E5-527B-4B3B-BD11-698718A29A94}" dt="2019-10-25T07:14:23.210" v="1243" actId="1076"/>
          <ac:spMkLst>
            <pc:docMk/>
            <pc:sldMk cId="3701024981" sldId="269"/>
            <ac:spMk id="188" creationId="{D8EC30C2-4C57-4A20-95B8-15C5C6DF77EE}"/>
          </ac:spMkLst>
        </pc:spChg>
        <pc:grpChg chg="add del">
          <ac:chgData name="CHOI JUNHO" userId="2ed797a4709b55ca" providerId="LiveId" clId="{5B9CC2E5-527B-4B3B-BD11-698718A29A94}" dt="2019-10-25T05:39:43.091" v="160"/>
          <ac:grpSpMkLst>
            <pc:docMk/>
            <pc:sldMk cId="3701024981" sldId="269"/>
            <ac:grpSpMk id="26" creationId="{73965A4A-F69B-4C6A-B25E-DAF5F8EC8E17}"/>
          </ac:grpSpMkLst>
        </pc:grpChg>
        <pc:grpChg chg="add del">
          <ac:chgData name="CHOI JUNHO" userId="2ed797a4709b55ca" providerId="LiveId" clId="{5B9CC2E5-527B-4B3B-BD11-698718A29A94}" dt="2019-10-25T05:39:43.091" v="160"/>
          <ac:grpSpMkLst>
            <pc:docMk/>
            <pc:sldMk cId="3701024981" sldId="269"/>
            <ac:grpSpMk id="50" creationId="{D5533B15-A48E-4CF4-B11E-65BFE2C06213}"/>
          </ac:grpSpMkLst>
        </pc:grpChg>
        <pc:grpChg chg="add del">
          <ac:chgData name="CHOI JUNHO" userId="2ed797a4709b55ca" providerId="LiveId" clId="{5B9CC2E5-527B-4B3B-BD11-698718A29A94}" dt="2019-10-25T05:39:43.091" v="160"/>
          <ac:grpSpMkLst>
            <pc:docMk/>
            <pc:sldMk cId="3701024981" sldId="269"/>
            <ac:grpSpMk id="59" creationId="{6F292D4D-77C0-4186-B3FB-C9CBF5AA4AF2}"/>
          </ac:grpSpMkLst>
        </pc:grpChg>
        <pc:grpChg chg="add del mod">
          <ac:chgData name="CHOI JUNHO" userId="2ed797a4709b55ca" providerId="LiveId" clId="{5B9CC2E5-527B-4B3B-BD11-698718A29A94}" dt="2019-10-25T05:43:51.622" v="286" actId="478"/>
          <ac:grpSpMkLst>
            <pc:docMk/>
            <pc:sldMk cId="3701024981" sldId="269"/>
            <ac:grpSpMk id="90" creationId="{469DEBE3-56EC-4306-B211-C314BAF128B7}"/>
          </ac:grpSpMkLst>
        </pc:grpChg>
        <pc:grpChg chg="add del mod">
          <ac:chgData name="CHOI JUNHO" userId="2ed797a4709b55ca" providerId="LiveId" clId="{5B9CC2E5-527B-4B3B-BD11-698718A29A94}" dt="2019-10-25T05:43:51.622" v="286" actId="478"/>
          <ac:grpSpMkLst>
            <pc:docMk/>
            <pc:sldMk cId="3701024981" sldId="269"/>
            <ac:grpSpMk id="114" creationId="{067E5E58-3B93-4856-85A3-30E5DA81394D}"/>
          </ac:grpSpMkLst>
        </pc:grpChg>
        <pc:grpChg chg="add del mod">
          <ac:chgData name="CHOI JUNHO" userId="2ed797a4709b55ca" providerId="LiveId" clId="{5B9CC2E5-527B-4B3B-BD11-698718A29A94}" dt="2019-10-25T05:40:02.771" v="164" actId="478"/>
          <ac:grpSpMkLst>
            <pc:docMk/>
            <pc:sldMk cId="3701024981" sldId="269"/>
            <ac:grpSpMk id="123" creationId="{67151170-0DF9-4345-8745-45546F637C35}"/>
          </ac:grpSpMkLst>
        </pc:grpChg>
        <pc:grpChg chg="add del mod">
          <ac:chgData name="CHOI JUNHO" userId="2ed797a4709b55ca" providerId="LiveId" clId="{5B9CC2E5-527B-4B3B-BD11-698718A29A94}" dt="2019-10-25T06:35:21.228" v="948" actId="478"/>
          <ac:grpSpMkLst>
            <pc:docMk/>
            <pc:sldMk cId="3701024981" sldId="269"/>
            <ac:grpSpMk id="159" creationId="{275E3B6F-49D5-4E35-8D5C-D6B27CFD3CC8}"/>
          </ac:grpSpMkLst>
        </pc:grpChg>
        <pc:grpChg chg="del topLvl">
          <ac:chgData name="CHOI JUNHO" userId="2ed797a4709b55ca" providerId="LiveId" clId="{5B9CC2E5-527B-4B3B-BD11-698718A29A94}" dt="2019-10-25T06:42:22.825" v="1039" actId="165"/>
          <ac:grpSpMkLst>
            <pc:docMk/>
            <pc:sldMk cId="3701024981" sldId="269"/>
            <ac:grpSpMk id="160" creationId="{1F042681-63CE-47D4-A834-8166381C5140}"/>
          </ac:grpSpMkLst>
        </pc:grpChg>
        <pc:grpChg chg="del">
          <ac:chgData name="CHOI JUNHO" userId="2ed797a4709b55ca" providerId="LiveId" clId="{5B9CC2E5-527B-4B3B-BD11-698718A29A94}" dt="2019-10-25T06:35:19.804" v="947" actId="478"/>
          <ac:grpSpMkLst>
            <pc:docMk/>
            <pc:sldMk cId="3701024981" sldId="269"/>
            <ac:grpSpMk id="161" creationId="{9B97DAF7-FF50-44F2-BCE7-FFDE9A2F00C3}"/>
          </ac:grpSpMkLst>
        </pc:grpChg>
        <pc:grpChg chg="add del mod">
          <ac:chgData name="CHOI JUNHO" userId="2ed797a4709b55ca" providerId="LiveId" clId="{5B9CC2E5-527B-4B3B-BD11-698718A29A94}" dt="2019-10-25T07:12:02.637" v="1169" actId="165"/>
          <ac:grpSpMkLst>
            <pc:docMk/>
            <pc:sldMk cId="3701024981" sldId="269"/>
            <ac:grpSpMk id="174" creationId="{33E18EFD-70C2-44BC-86C8-8277A1D5FD02}"/>
          </ac:grpSpMkLst>
        </pc:grpChg>
        <pc:grpChg chg="add mod">
          <ac:chgData name="CHOI JUNHO" userId="2ed797a4709b55ca" providerId="LiveId" clId="{5B9CC2E5-527B-4B3B-BD11-698718A29A94}" dt="2019-10-25T07:13:42.093" v="1189" actId="1076"/>
          <ac:grpSpMkLst>
            <pc:docMk/>
            <pc:sldMk cId="3701024981" sldId="269"/>
            <ac:grpSpMk id="180" creationId="{648CEB25-FBDD-4F74-9AC2-C767979A8B28}"/>
          </ac:grpSpMkLst>
        </pc:grpChg>
        <pc:picChg chg="add del">
          <ac:chgData name="CHOI JUNHO" userId="2ed797a4709b55ca" providerId="LiveId" clId="{5B9CC2E5-527B-4B3B-BD11-698718A29A94}" dt="2019-10-25T05:39:43.091" v="160"/>
          <ac:picMkLst>
            <pc:docMk/>
            <pc:sldMk cId="3701024981" sldId="269"/>
            <ac:picMk id="18" creationId="{830373B8-BF27-4E89-AD61-2F18EA178B26}"/>
          </ac:picMkLst>
        </pc:picChg>
        <pc:picChg chg="add del">
          <ac:chgData name="CHOI JUNHO" userId="2ed797a4709b55ca" providerId="LiveId" clId="{5B9CC2E5-527B-4B3B-BD11-698718A29A94}" dt="2019-10-25T05:39:43.091" v="160"/>
          <ac:picMkLst>
            <pc:docMk/>
            <pc:sldMk cId="3701024981" sldId="269"/>
            <ac:picMk id="22" creationId="{8F8592E1-4E60-4ACF-9D7B-A110D830D13F}"/>
          </ac:picMkLst>
        </pc:picChg>
        <pc:picChg chg="add del">
          <ac:chgData name="CHOI JUNHO" userId="2ed797a4709b55ca" providerId="LiveId" clId="{5B9CC2E5-527B-4B3B-BD11-698718A29A94}" dt="2019-10-25T05:39:43.091" v="160"/>
          <ac:picMkLst>
            <pc:docMk/>
            <pc:sldMk cId="3701024981" sldId="269"/>
            <ac:picMk id="33" creationId="{D9C19D5D-98CB-4117-AA27-E86105E24619}"/>
          </ac:picMkLst>
        </pc:picChg>
        <pc:picChg chg="add del mod">
          <ac:chgData name="CHOI JUNHO" userId="2ed797a4709b55ca" providerId="LiveId" clId="{5B9CC2E5-527B-4B3B-BD11-698718A29A94}" dt="2019-10-25T06:28:16.894" v="564" actId="478"/>
          <ac:picMkLst>
            <pc:docMk/>
            <pc:sldMk cId="3701024981" sldId="269"/>
            <ac:picMk id="82" creationId="{B9D076F4-86B2-4BBF-A2F2-2706EA602EEA}"/>
          </ac:picMkLst>
        </pc:picChg>
        <pc:picChg chg="add del mod">
          <ac:chgData name="CHOI JUNHO" userId="2ed797a4709b55ca" providerId="LiveId" clId="{5B9CC2E5-527B-4B3B-BD11-698718A29A94}" dt="2019-10-25T06:27:24.910" v="532" actId="478"/>
          <ac:picMkLst>
            <pc:docMk/>
            <pc:sldMk cId="3701024981" sldId="269"/>
            <ac:picMk id="86" creationId="{935C99D6-C6E9-4229-8303-DD5EDA1DE64D}"/>
          </ac:picMkLst>
        </pc:picChg>
        <pc:picChg chg="add del mod">
          <ac:chgData name="CHOI JUNHO" userId="2ed797a4709b55ca" providerId="LiveId" clId="{5B9CC2E5-527B-4B3B-BD11-698718A29A94}" dt="2019-10-25T06:32:48.607" v="719" actId="478"/>
          <ac:picMkLst>
            <pc:docMk/>
            <pc:sldMk cId="3701024981" sldId="269"/>
            <ac:picMk id="97" creationId="{8FC03F47-1817-4F0F-AFAB-4FB6E24B0499}"/>
          </ac:picMkLst>
        </pc:picChg>
        <pc:picChg chg="add mod modCrop">
          <ac:chgData name="CHOI JUNHO" userId="2ed797a4709b55ca" providerId="LiveId" clId="{5B9CC2E5-527B-4B3B-BD11-698718A29A94}" dt="2019-10-25T07:13:42.093" v="1189" actId="1076"/>
          <ac:picMkLst>
            <pc:docMk/>
            <pc:sldMk cId="3701024981" sldId="269"/>
            <ac:picMk id="135" creationId="{808F42B4-8403-48E0-9971-6057420CF8DB}"/>
          </ac:picMkLst>
        </pc:picChg>
        <pc:picChg chg="del mod">
          <ac:chgData name="CHOI JUNHO" userId="2ed797a4709b55ca" providerId="LiveId" clId="{5B9CC2E5-527B-4B3B-BD11-698718A29A94}" dt="2019-10-25T06:35:19.804" v="947" actId="478"/>
          <ac:picMkLst>
            <pc:docMk/>
            <pc:sldMk cId="3701024981" sldId="269"/>
            <ac:picMk id="162" creationId="{53D0CF4F-070B-4A21-8B15-F98F1B5CC4EF}"/>
          </ac:picMkLst>
        </pc:picChg>
        <pc:picChg chg="del topLvl">
          <ac:chgData name="CHOI JUNHO" userId="2ed797a4709b55ca" providerId="LiveId" clId="{5B9CC2E5-527B-4B3B-BD11-698718A29A94}" dt="2019-10-25T06:35:21.228" v="948" actId="478"/>
          <ac:picMkLst>
            <pc:docMk/>
            <pc:sldMk cId="3701024981" sldId="269"/>
            <ac:picMk id="163" creationId="{D10C1909-3936-438E-8F11-4F2DD6738D85}"/>
          </ac:picMkLst>
        </pc:picChg>
        <pc:picChg chg="add del mod modCrop">
          <ac:chgData name="CHOI JUNHO" userId="2ed797a4709b55ca" providerId="LiveId" clId="{5B9CC2E5-527B-4B3B-BD11-698718A29A94}" dt="2019-10-25T07:10:46.719" v="1071" actId="478"/>
          <ac:picMkLst>
            <pc:docMk/>
            <pc:sldMk cId="3701024981" sldId="269"/>
            <ac:picMk id="167" creationId="{3FA78270-4C4E-49B0-939D-F2631D13E806}"/>
          </ac:picMkLst>
        </pc:picChg>
        <pc:picChg chg="add mod topLvl modCrop">
          <ac:chgData name="CHOI JUNHO" userId="2ed797a4709b55ca" providerId="LiveId" clId="{5B9CC2E5-527B-4B3B-BD11-698718A29A94}" dt="2019-10-25T07:12:23.978" v="1174" actId="164"/>
          <ac:picMkLst>
            <pc:docMk/>
            <pc:sldMk cId="3701024981" sldId="269"/>
            <ac:picMk id="170" creationId="{E08DECE5-737A-40BE-95C9-A4EF2BDF26AE}"/>
          </ac:picMkLst>
        </pc:picChg>
        <pc:cxnChg chg="add del">
          <ac:chgData name="CHOI JUNHO" userId="2ed797a4709b55ca" providerId="LiveId" clId="{5B9CC2E5-527B-4B3B-BD11-698718A29A94}" dt="2019-10-25T05:39:43.091" v="160"/>
          <ac:cxnSpMkLst>
            <pc:docMk/>
            <pc:sldMk cId="3701024981" sldId="269"/>
            <ac:cxnSpMk id="7" creationId="{82F60443-D388-4AE4-8008-567B6F1440E9}"/>
          </ac:cxnSpMkLst>
        </pc:cxnChg>
        <pc:cxnChg chg="add del">
          <ac:chgData name="CHOI JUNHO" userId="2ed797a4709b55ca" providerId="LiveId" clId="{5B9CC2E5-527B-4B3B-BD11-698718A29A94}" dt="2019-10-25T05:39:43.091" v="160"/>
          <ac:cxnSpMkLst>
            <pc:docMk/>
            <pc:sldMk cId="3701024981" sldId="269"/>
            <ac:cxnSpMk id="10" creationId="{E40AC733-330B-42EF-B640-D1779E3D5688}"/>
          </ac:cxnSpMkLst>
        </pc:cxnChg>
        <pc:cxnChg chg="add del">
          <ac:chgData name="CHOI JUNHO" userId="2ed797a4709b55ca" providerId="LiveId" clId="{5B9CC2E5-527B-4B3B-BD11-698718A29A94}" dt="2019-10-25T05:39:43.091" v="160"/>
          <ac:cxnSpMkLst>
            <pc:docMk/>
            <pc:sldMk cId="3701024981" sldId="269"/>
            <ac:cxnSpMk id="11" creationId="{006AAAEA-F0B0-427D-A06F-9070F0F20FEC}"/>
          </ac:cxnSpMkLst>
        </pc:cxnChg>
        <pc:cxnChg chg="add del">
          <ac:chgData name="CHOI JUNHO" userId="2ed797a4709b55ca" providerId="LiveId" clId="{5B9CC2E5-527B-4B3B-BD11-698718A29A94}" dt="2019-10-25T05:39:43.091" v="160"/>
          <ac:cxnSpMkLst>
            <pc:docMk/>
            <pc:sldMk cId="3701024981" sldId="269"/>
            <ac:cxnSpMk id="14" creationId="{4D10B893-E0FE-46DF-80D6-199811A17146}"/>
          </ac:cxnSpMkLst>
        </pc:cxnChg>
        <pc:cxnChg chg="add del">
          <ac:chgData name="CHOI JUNHO" userId="2ed797a4709b55ca" providerId="LiveId" clId="{5B9CC2E5-527B-4B3B-BD11-698718A29A94}" dt="2019-10-25T05:39:43.091" v="160"/>
          <ac:cxnSpMkLst>
            <pc:docMk/>
            <pc:sldMk cId="3701024981" sldId="269"/>
            <ac:cxnSpMk id="16" creationId="{12A53819-03BD-4B6C-BA3A-67E5FADA8D82}"/>
          </ac:cxnSpMkLst>
        </pc:cxnChg>
        <pc:cxnChg chg="add del">
          <ac:chgData name="CHOI JUNHO" userId="2ed797a4709b55ca" providerId="LiveId" clId="{5B9CC2E5-527B-4B3B-BD11-698718A29A94}" dt="2019-10-25T05:39:43.091" v="160"/>
          <ac:cxnSpMkLst>
            <pc:docMk/>
            <pc:sldMk cId="3701024981" sldId="269"/>
            <ac:cxnSpMk id="17" creationId="{CA189BD0-8ABA-4B19-A1FC-439808C916E1}"/>
          </ac:cxnSpMkLst>
        </pc:cxnChg>
        <pc:cxnChg chg="add del">
          <ac:chgData name="CHOI JUNHO" userId="2ed797a4709b55ca" providerId="LiveId" clId="{5B9CC2E5-527B-4B3B-BD11-698718A29A94}" dt="2019-10-25T05:39:43.091" v="160"/>
          <ac:cxnSpMkLst>
            <pc:docMk/>
            <pc:sldMk cId="3701024981" sldId="269"/>
            <ac:cxnSpMk id="21" creationId="{0755AE1B-1292-4706-82C2-E86CEE5D57F4}"/>
          </ac:cxnSpMkLst>
        </pc:cxnChg>
        <pc:cxnChg chg="add del">
          <ac:chgData name="CHOI JUNHO" userId="2ed797a4709b55ca" providerId="LiveId" clId="{5B9CC2E5-527B-4B3B-BD11-698718A29A94}" dt="2019-10-25T05:39:43.091" v="160"/>
          <ac:cxnSpMkLst>
            <pc:docMk/>
            <pc:sldMk cId="3701024981" sldId="269"/>
            <ac:cxnSpMk id="25" creationId="{AF2F0707-670F-41E7-B582-F1BF57596932}"/>
          </ac:cxnSpMkLst>
        </pc:cxnChg>
        <pc:cxnChg chg="add del">
          <ac:chgData name="CHOI JUNHO" userId="2ed797a4709b55ca" providerId="LiveId" clId="{5B9CC2E5-527B-4B3B-BD11-698718A29A94}" dt="2019-10-25T05:39:43.091" v="160"/>
          <ac:cxnSpMkLst>
            <pc:docMk/>
            <pc:sldMk cId="3701024981" sldId="269"/>
            <ac:cxnSpMk id="36" creationId="{FC81A4C2-34EF-4E69-B458-65C8DEEC0BEC}"/>
          </ac:cxnSpMkLst>
        </pc:cxnChg>
        <pc:cxnChg chg="add del">
          <ac:chgData name="CHOI JUNHO" userId="2ed797a4709b55ca" providerId="LiveId" clId="{5B9CC2E5-527B-4B3B-BD11-698718A29A94}" dt="2019-10-25T05:39:43.091" v="160"/>
          <ac:cxnSpMkLst>
            <pc:docMk/>
            <pc:sldMk cId="3701024981" sldId="269"/>
            <ac:cxnSpMk id="40" creationId="{D3F612FB-84D3-4CB9-8678-4C4204749EC2}"/>
          </ac:cxnSpMkLst>
        </pc:cxnChg>
        <pc:cxnChg chg="add del">
          <ac:chgData name="CHOI JUNHO" userId="2ed797a4709b55ca" providerId="LiveId" clId="{5B9CC2E5-527B-4B3B-BD11-698718A29A94}" dt="2019-10-25T05:39:43.091" v="160"/>
          <ac:cxnSpMkLst>
            <pc:docMk/>
            <pc:sldMk cId="3701024981" sldId="269"/>
            <ac:cxnSpMk id="41" creationId="{A8F6D12E-9AF9-4F2C-B6CD-EFAC7B1C7FD2}"/>
          </ac:cxnSpMkLst>
        </pc:cxnChg>
        <pc:cxnChg chg="add del">
          <ac:chgData name="CHOI JUNHO" userId="2ed797a4709b55ca" providerId="LiveId" clId="{5B9CC2E5-527B-4B3B-BD11-698718A29A94}" dt="2019-10-25T05:39:43.091" v="160"/>
          <ac:cxnSpMkLst>
            <pc:docMk/>
            <pc:sldMk cId="3701024981" sldId="269"/>
            <ac:cxnSpMk id="42" creationId="{6430F623-9B70-4714-9B24-FE16A78CF560}"/>
          </ac:cxnSpMkLst>
        </pc:cxnChg>
        <pc:cxnChg chg="add del">
          <ac:chgData name="CHOI JUNHO" userId="2ed797a4709b55ca" providerId="LiveId" clId="{5B9CC2E5-527B-4B3B-BD11-698718A29A94}" dt="2019-10-25T05:39:43.091" v="160"/>
          <ac:cxnSpMkLst>
            <pc:docMk/>
            <pc:sldMk cId="3701024981" sldId="269"/>
            <ac:cxnSpMk id="45" creationId="{984BB242-CBFE-4F96-9AA3-1D2498C68D10}"/>
          </ac:cxnSpMkLst>
        </pc:cxnChg>
        <pc:cxnChg chg="add del">
          <ac:chgData name="CHOI JUNHO" userId="2ed797a4709b55ca" providerId="LiveId" clId="{5B9CC2E5-527B-4B3B-BD11-698718A29A94}" dt="2019-10-25T05:39:43.091" v="160"/>
          <ac:cxnSpMkLst>
            <pc:docMk/>
            <pc:sldMk cId="3701024981" sldId="269"/>
            <ac:cxnSpMk id="49" creationId="{4EE1EE90-A5E1-482E-9CD5-FB07695FE87F}"/>
          </ac:cxnSpMkLst>
        </pc:cxnChg>
        <pc:cxnChg chg="add del">
          <ac:chgData name="CHOI JUNHO" userId="2ed797a4709b55ca" providerId="LiveId" clId="{5B9CC2E5-527B-4B3B-BD11-698718A29A94}" dt="2019-10-25T05:39:43.091" v="160"/>
          <ac:cxnSpMkLst>
            <pc:docMk/>
            <pc:sldMk cId="3701024981" sldId="269"/>
            <ac:cxnSpMk id="58" creationId="{2713420F-18A1-4F23-A165-5053CA5DA8C1}"/>
          </ac:cxnSpMkLst>
        </pc:cxnChg>
        <pc:cxnChg chg="add del">
          <ac:chgData name="CHOI JUNHO" userId="2ed797a4709b55ca" providerId="LiveId" clId="{5B9CC2E5-527B-4B3B-BD11-698718A29A94}" dt="2019-10-25T05:39:43.091" v="160"/>
          <ac:cxnSpMkLst>
            <pc:docMk/>
            <pc:sldMk cId="3701024981" sldId="269"/>
            <ac:cxnSpMk id="65" creationId="{32F873C4-4D37-4C58-A756-3A233C0C6F40}"/>
          </ac:cxnSpMkLst>
        </pc:cxnChg>
        <pc:cxnChg chg="add del">
          <ac:chgData name="CHOI JUNHO" userId="2ed797a4709b55ca" providerId="LiveId" clId="{5B9CC2E5-527B-4B3B-BD11-698718A29A94}" dt="2019-10-25T05:39:43.091" v="160"/>
          <ac:cxnSpMkLst>
            <pc:docMk/>
            <pc:sldMk cId="3701024981" sldId="269"/>
            <ac:cxnSpMk id="66" creationId="{2AD7751B-C43C-4372-B4B2-18A2B5F8A570}"/>
          </ac:cxnSpMkLst>
        </pc:cxnChg>
        <pc:cxnChg chg="add del">
          <ac:chgData name="CHOI JUNHO" userId="2ed797a4709b55ca" providerId="LiveId" clId="{5B9CC2E5-527B-4B3B-BD11-698718A29A94}" dt="2019-10-25T05:39:43.091" v="160"/>
          <ac:cxnSpMkLst>
            <pc:docMk/>
            <pc:sldMk cId="3701024981" sldId="269"/>
            <ac:cxnSpMk id="68" creationId="{FDEB2FCA-AA88-456C-8676-479C3DBC21C6}"/>
          </ac:cxnSpMkLst>
        </pc:cxnChg>
        <pc:cxnChg chg="add mod">
          <ac:chgData name="CHOI JUNHO" userId="2ed797a4709b55ca" providerId="LiveId" clId="{5B9CC2E5-527B-4B3B-BD11-698718A29A94}" dt="2019-10-25T07:13:42.093" v="1189" actId="1076"/>
          <ac:cxnSpMkLst>
            <pc:docMk/>
            <pc:sldMk cId="3701024981" sldId="269"/>
            <ac:cxnSpMk id="71" creationId="{0EB19EE5-9465-4623-B5E6-86A4EEA948BC}"/>
          </ac:cxnSpMkLst>
        </pc:cxnChg>
        <pc:cxnChg chg="add del mod">
          <ac:chgData name="CHOI JUNHO" userId="2ed797a4709b55ca" providerId="LiveId" clId="{5B9CC2E5-527B-4B3B-BD11-698718A29A94}" dt="2019-10-25T06:27:24.910" v="532" actId="478"/>
          <ac:cxnSpMkLst>
            <pc:docMk/>
            <pc:sldMk cId="3701024981" sldId="269"/>
            <ac:cxnSpMk id="74" creationId="{6992C6D2-C648-43B7-A8F1-8CB36F4281D0}"/>
          </ac:cxnSpMkLst>
        </pc:cxnChg>
        <pc:cxnChg chg="add mod">
          <ac:chgData name="CHOI JUNHO" userId="2ed797a4709b55ca" providerId="LiveId" clId="{5B9CC2E5-527B-4B3B-BD11-698718A29A94}" dt="2019-10-25T07:13:42.093" v="1189" actId="1076"/>
          <ac:cxnSpMkLst>
            <pc:docMk/>
            <pc:sldMk cId="3701024981" sldId="269"/>
            <ac:cxnSpMk id="75" creationId="{3EAA323F-DBB6-4EA2-A233-C692700A4A09}"/>
          </ac:cxnSpMkLst>
        </pc:cxnChg>
        <pc:cxnChg chg="add mod">
          <ac:chgData name="CHOI JUNHO" userId="2ed797a4709b55ca" providerId="LiveId" clId="{5B9CC2E5-527B-4B3B-BD11-698718A29A94}" dt="2019-10-25T07:13:42.093" v="1189" actId="1076"/>
          <ac:cxnSpMkLst>
            <pc:docMk/>
            <pc:sldMk cId="3701024981" sldId="269"/>
            <ac:cxnSpMk id="78" creationId="{D05A348D-A722-4F99-9226-69B4D9EA6C86}"/>
          </ac:cxnSpMkLst>
        </pc:cxnChg>
        <pc:cxnChg chg="add del mod">
          <ac:chgData name="CHOI JUNHO" userId="2ed797a4709b55ca" providerId="LiveId" clId="{5B9CC2E5-527B-4B3B-BD11-698718A29A94}" dt="2019-10-25T05:51:46.362" v="406" actId="478"/>
          <ac:cxnSpMkLst>
            <pc:docMk/>
            <pc:sldMk cId="3701024981" sldId="269"/>
            <ac:cxnSpMk id="80" creationId="{59FCD48E-D5DB-4DC5-B725-96E43EF95485}"/>
          </ac:cxnSpMkLst>
        </pc:cxnChg>
        <pc:cxnChg chg="add mod">
          <ac:chgData name="CHOI JUNHO" userId="2ed797a4709b55ca" providerId="LiveId" clId="{5B9CC2E5-527B-4B3B-BD11-698718A29A94}" dt="2019-10-25T07:13:42.093" v="1189" actId="1076"/>
          <ac:cxnSpMkLst>
            <pc:docMk/>
            <pc:sldMk cId="3701024981" sldId="269"/>
            <ac:cxnSpMk id="81" creationId="{1531A96F-ADC4-488E-B8F7-C84DFF9517F3}"/>
          </ac:cxnSpMkLst>
        </pc:cxnChg>
        <pc:cxnChg chg="add del mod">
          <ac:chgData name="CHOI JUNHO" userId="2ed797a4709b55ca" providerId="LiveId" clId="{5B9CC2E5-527B-4B3B-BD11-698718A29A94}" dt="2019-10-25T06:28:38.255" v="566" actId="478"/>
          <ac:cxnSpMkLst>
            <pc:docMk/>
            <pc:sldMk cId="3701024981" sldId="269"/>
            <ac:cxnSpMk id="85" creationId="{D6902273-800C-4829-9318-3C57F8444D23}"/>
          </ac:cxnSpMkLst>
        </pc:cxnChg>
        <pc:cxnChg chg="add mod">
          <ac:chgData name="CHOI JUNHO" userId="2ed797a4709b55ca" providerId="LiveId" clId="{5B9CC2E5-527B-4B3B-BD11-698718A29A94}" dt="2019-10-25T07:13:42.093" v="1189" actId="1076"/>
          <ac:cxnSpMkLst>
            <pc:docMk/>
            <pc:sldMk cId="3701024981" sldId="269"/>
            <ac:cxnSpMk id="89" creationId="{47020681-DCBB-4A06-927F-F33D01FFE2F6}"/>
          </ac:cxnSpMkLst>
        </pc:cxnChg>
        <pc:cxnChg chg="add del mod">
          <ac:chgData name="CHOI JUNHO" userId="2ed797a4709b55ca" providerId="LiveId" clId="{5B9CC2E5-527B-4B3B-BD11-698718A29A94}" dt="2019-10-25T07:13:15.741" v="1182" actId="478"/>
          <ac:cxnSpMkLst>
            <pc:docMk/>
            <pc:sldMk cId="3701024981" sldId="269"/>
            <ac:cxnSpMk id="100" creationId="{E8672D36-1605-4143-BB1F-200DD00DC313}"/>
          </ac:cxnSpMkLst>
        </pc:cxnChg>
        <pc:cxnChg chg="add del mod">
          <ac:chgData name="CHOI JUNHO" userId="2ed797a4709b55ca" providerId="LiveId" clId="{5B9CC2E5-527B-4B3B-BD11-698718A29A94}" dt="2019-10-25T06:32:48.607" v="719" actId="478"/>
          <ac:cxnSpMkLst>
            <pc:docMk/>
            <pc:sldMk cId="3701024981" sldId="269"/>
            <ac:cxnSpMk id="104" creationId="{E9BF8B63-ACAA-488F-BEF8-3889D9803123}"/>
          </ac:cxnSpMkLst>
        </pc:cxnChg>
        <pc:cxnChg chg="add del mod">
          <ac:chgData name="CHOI JUNHO" userId="2ed797a4709b55ca" providerId="LiveId" clId="{5B9CC2E5-527B-4B3B-BD11-698718A29A94}" dt="2019-10-25T06:30:16.492" v="710" actId="478"/>
          <ac:cxnSpMkLst>
            <pc:docMk/>
            <pc:sldMk cId="3701024981" sldId="269"/>
            <ac:cxnSpMk id="105" creationId="{A36759AF-AF89-463C-BAB3-4680DC99FD06}"/>
          </ac:cxnSpMkLst>
        </pc:cxnChg>
        <pc:cxnChg chg="add del mod">
          <ac:chgData name="CHOI JUNHO" userId="2ed797a4709b55ca" providerId="LiveId" clId="{5B9CC2E5-527B-4B3B-BD11-698718A29A94}" dt="2019-10-25T06:32:48.607" v="719" actId="478"/>
          <ac:cxnSpMkLst>
            <pc:docMk/>
            <pc:sldMk cId="3701024981" sldId="269"/>
            <ac:cxnSpMk id="106" creationId="{052D78D7-57D9-4C47-9020-0A600D3C5380}"/>
          </ac:cxnSpMkLst>
        </pc:cxnChg>
        <pc:cxnChg chg="add del mod">
          <ac:chgData name="CHOI JUNHO" userId="2ed797a4709b55ca" providerId="LiveId" clId="{5B9CC2E5-527B-4B3B-BD11-698718A29A94}" dt="2019-10-25T06:32:48.607" v="719" actId="478"/>
          <ac:cxnSpMkLst>
            <pc:docMk/>
            <pc:sldMk cId="3701024981" sldId="269"/>
            <ac:cxnSpMk id="109" creationId="{A58DC7D0-3FD2-40A5-8183-8077FD8FDF3C}"/>
          </ac:cxnSpMkLst>
        </pc:cxnChg>
        <pc:cxnChg chg="add del mod">
          <ac:chgData name="CHOI JUNHO" userId="2ed797a4709b55ca" providerId="LiveId" clId="{5B9CC2E5-527B-4B3B-BD11-698718A29A94}" dt="2019-10-25T07:13:15.741" v="1182" actId="478"/>
          <ac:cxnSpMkLst>
            <pc:docMk/>
            <pc:sldMk cId="3701024981" sldId="269"/>
            <ac:cxnSpMk id="113" creationId="{A2214370-40F2-4D7B-93AC-05D0BC99C6C0}"/>
          </ac:cxnSpMkLst>
        </pc:cxnChg>
        <pc:cxnChg chg="add del">
          <ac:chgData name="CHOI JUNHO" userId="2ed797a4709b55ca" providerId="LiveId" clId="{5B9CC2E5-527B-4B3B-BD11-698718A29A94}" dt="2019-10-25T05:39:54.069" v="162" actId="478"/>
          <ac:cxnSpMkLst>
            <pc:docMk/>
            <pc:sldMk cId="3701024981" sldId="269"/>
            <ac:cxnSpMk id="122" creationId="{EB0EFF9E-80F3-4A60-8B2F-03E97EB2DC74}"/>
          </ac:cxnSpMkLst>
        </pc:cxnChg>
        <pc:cxnChg chg="add del mod">
          <ac:chgData name="CHOI JUNHO" userId="2ed797a4709b55ca" providerId="LiveId" clId="{5B9CC2E5-527B-4B3B-BD11-698718A29A94}" dt="2019-10-25T06:32:48.607" v="719" actId="478"/>
          <ac:cxnSpMkLst>
            <pc:docMk/>
            <pc:sldMk cId="3701024981" sldId="269"/>
            <ac:cxnSpMk id="129" creationId="{BA0AB1E8-26AA-410F-AEFC-695C43A5A608}"/>
          </ac:cxnSpMkLst>
        </pc:cxnChg>
        <pc:cxnChg chg="add del mod">
          <ac:chgData name="CHOI JUNHO" userId="2ed797a4709b55ca" providerId="LiveId" clId="{5B9CC2E5-527B-4B3B-BD11-698718A29A94}" dt="2019-10-25T07:13:15.741" v="1182" actId="478"/>
          <ac:cxnSpMkLst>
            <pc:docMk/>
            <pc:sldMk cId="3701024981" sldId="269"/>
            <ac:cxnSpMk id="130" creationId="{387D208A-160D-4847-B605-F532134080E8}"/>
          </ac:cxnSpMkLst>
        </pc:cxnChg>
        <pc:cxnChg chg="add del mod">
          <ac:chgData name="CHOI JUNHO" userId="2ed797a4709b55ca" providerId="LiveId" clId="{5B9CC2E5-527B-4B3B-BD11-698718A29A94}" dt="2019-10-25T07:13:15.741" v="1182" actId="478"/>
          <ac:cxnSpMkLst>
            <pc:docMk/>
            <pc:sldMk cId="3701024981" sldId="269"/>
            <ac:cxnSpMk id="132" creationId="{AE5F4CD1-B006-4839-A069-1AF149D652B2}"/>
          </ac:cxnSpMkLst>
        </pc:cxnChg>
        <pc:cxnChg chg="add del">
          <ac:chgData name="CHOI JUNHO" userId="2ed797a4709b55ca" providerId="LiveId" clId="{5B9CC2E5-527B-4B3B-BD11-698718A29A94}" dt="2019-10-25T06:19:24.893" v="413" actId="478"/>
          <ac:cxnSpMkLst>
            <pc:docMk/>
            <pc:sldMk cId="3701024981" sldId="269"/>
            <ac:cxnSpMk id="144" creationId="{563164BD-0186-4492-81E6-AF722D320517}"/>
          </ac:cxnSpMkLst>
        </pc:cxnChg>
        <pc:cxnChg chg="add mod">
          <ac:chgData name="CHOI JUNHO" userId="2ed797a4709b55ca" providerId="LiveId" clId="{5B9CC2E5-527B-4B3B-BD11-698718A29A94}" dt="2019-10-25T07:13:42.093" v="1189" actId="1076"/>
          <ac:cxnSpMkLst>
            <pc:docMk/>
            <pc:sldMk cId="3701024981" sldId="269"/>
            <ac:cxnSpMk id="145" creationId="{1844ECF1-8D41-4F66-9DF0-1A724E1BBF8D}"/>
          </ac:cxnSpMkLst>
        </pc:cxnChg>
        <pc:cxnChg chg="add mod">
          <ac:chgData name="CHOI JUNHO" userId="2ed797a4709b55ca" providerId="LiveId" clId="{5B9CC2E5-527B-4B3B-BD11-698718A29A94}" dt="2019-10-25T07:13:42.093" v="1189" actId="1076"/>
          <ac:cxnSpMkLst>
            <pc:docMk/>
            <pc:sldMk cId="3701024981" sldId="269"/>
            <ac:cxnSpMk id="151" creationId="{CD6A5F96-73E1-42FF-92DC-3027731D9A6D}"/>
          </ac:cxnSpMkLst>
        </pc:cxnChg>
        <pc:cxnChg chg="add del mod">
          <ac:chgData name="CHOI JUNHO" userId="2ed797a4709b55ca" providerId="LiveId" clId="{5B9CC2E5-527B-4B3B-BD11-698718A29A94}" dt="2019-10-25T06:32:12.084" v="714" actId="478"/>
          <ac:cxnSpMkLst>
            <pc:docMk/>
            <pc:sldMk cId="3701024981" sldId="269"/>
            <ac:cxnSpMk id="154" creationId="{81E88BD0-4DBA-4347-B762-6A491B45153C}"/>
          </ac:cxnSpMkLst>
        </pc:cxnChg>
        <pc:cxnChg chg="add mod">
          <ac:chgData name="CHOI JUNHO" userId="2ed797a4709b55ca" providerId="LiveId" clId="{5B9CC2E5-527B-4B3B-BD11-698718A29A94}" dt="2019-10-25T07:13:42.093" v="1189" actId="1076"/>
          <ac:cxnSpMkLst>
            <pc:docMk/>
            <pc:sldMk cId="3701024981" sldId="269"/>
            <ac:cxnSpMk id="176" creationId="{F0764B5C-7996-4555-A6C8-DCF384F07B15}"/>
          </ac:cxnSpMkLst>
        </pc:cxnChg>
        <pc:cxnChg chg="add mod">
          <ac:chgData name="CHOI JUNHO" userId="2ed797a4709b55ca" providerId="LiveId" clId="{5B9CC2E5-527B-4B3B-BD11-698718A29A94}" dt="2019-10-25T07:13:42.093" v="1189" actId="1076"/>
          <ac:cxnSpMkLst>
            <pc:docMk/>
            <pc:sldMk cId="3701024981" sldId="269"/>
            <ac:cxnSpMk id="184" creationId="{2038451C-79FF-48C2-8602-E9EAA305AAD6}"/>
          </ac:cxnSpMkLst>
        </pc:cxnChg>
      </pc:sldChg>
      <pc:sldChg chg="addSp delSp modSp add">
        <pc:chgData name="CHOI JUNHO" userId="2ed797a4709b55ca" providerId="LiveId" clId="{5B9CC2E5-527B-4B3B-BD11-698718A29A94}" dt="2019-10-28T03:27:06.874" v="5463" actId="20577"/>
        <pc:sldMkLst>
          <pc:docMk/>
          <pc:sldMk cId="1665297153" sldId="270"/>
        </pc:sldMkLst>
        <pc:spChg chg="mod">
          <ac:chgData name="CHOI JUNHO" userId="2ed797a4709b55ca" providerId="LiveId" clId="{5B9CC2E5-527B-4B3B-BD11-698718A29A94}" dt="2019-10-28T03:22:41.795" v="5423" actId="20577"/>
          <ac:spMkLst>
            <pc:docMk/>
            <pc:sldMk cId="1665297153" sldId="270"/>
            <ac:spMk id="2" creationId="{C0A9B755-95D3-4E21-9F5C-A6467321ABBF}"/>
          </ac:spMkLst>
        </pc:spChg>
        <pc:spChg chg="add mod">
          <ac:chgData name="CHOI JUNHO" userId="2ed797a4709b55ca" providerId="LiveId" clId="{5B9CC2E5-527B-4B3B-BD11-698718A29A94}" dt="2019-10-25T08:20:09.419" v="3103" actId="1076"/>
          <ac:spMkLst>
            <pc:docMk/>
            <pc:sldMk cId="1665297153" sldId="270"/>
            <ac:spMk id="3" creationId="{08404561-832C-42A9-BCE1-4B921D68F947}"/>
          </ac:spMkLst>
        </pc:spChg>
        <pc:spChg chg="add del mod">
          <ac:chgData name="CHOI JUNHO" userId="2ed797a4709b55ca" providerId="LiveId" clId="{5B9CC2E5-527B-4B3B-BD11-698718A29A94}" dt="2019-10-25T08:13:03.332" v="2949" actId="478"/>
          <ac:spMkLst>
            <pc:docMk/>
            <pc:sldMk cId="1665297153" sldId="270"/>
            <ac:spMk id="4" creationId="{FF4389FC-924B-442D-9CE5-AE54ADC0657C}"/>
          </ac:spMkLst>
        </pc:spChg>
        <pc:spChg chg="add del mod">
          <ac:chgData name="CHOI JUNHO" userId="2ed797a4709b55ca" providerId="LiveId" clId="{5B9CC2E5-527B-4B3B-BD11-698718A29A94}" dt="2019-10-25T07:34:11.627" v="1816" actId="478"/>
          <ac:spMkLst>
            <pc:docMk/>
            <pc:sldMk cId="1665297153" sldId="270"/>
            <ac:spMk id="6" creationId="{10832364-E72E-4F8B-BFF7-FBA34E68733F}"/>
          </ac:spMkLst>
        </pc:spChg>
        <pc:spChg chg="add mod">
          <ac:chgData name="CHOI JUNHO" userId="2ed797a4709b55ca" providerId="LiveId" clId="{5B9CC2E5-527B-4B3B-BD11-698718A29A94}" dt="2019-10-25T08:20:09.419" v="3103" actId="1076"/>
          <ac:spMkLst>
            <pc:docMk/>
            <pc:sldMk cId="1665297153" sldId="270"/>
            <ac:spMk id="8" creationId="{5B3699D4-E2C7-49B9-B41C-250D3577104E}"/>
          </ac:spMkLst>
        </pc:spChg>
        <pc:spChg chg="add del mod">
          <ac:chgData name="CHOI JUNHO" userId="2ed797a4709b55ca" providerId="LiveId" clId="{5B9CC2E5-527B-4B3B-BD11-698718A29A94}" dt="2019-10-25T07:34:11.627" v="1816" actId="478"/>
          <ac:spMkLst>
            <pc:docMk/>
            <pc:sldMk cId="1665297153" sldId="270"/>
            <ac:spMk id="9" creationId="{249044E2-7F89-4F2D-98B4-F40F27701E2B}"/>
          </ac:spMkLst>
        </pc:spChg>
        <pc:spChg chg="add del mod">
          <ac:chgData name="CHOI JUNHO" userId="2ed797a4709b55ca" providerId="LiveId" clId="{5B9CC2E5-527B-4B3B-BD11-698718A29A94}" dt="2019-10-25T07:34:11.627" v="1816" actId="478"/>
          <ac:spMkLst>
            <pc:docMk/>
            <pc:sldMk cId="1665297153" sldId="270"/>
            <ac:spMk id="12" creationId="{9263FB49-5653-42EE-9DE3-44B39B5864DF}"/>
          </ac:spMkLst>
        </pc:spChg>
        <pc:spChg chg="add del mod">
          <ac:chgData name="CHOI JUNHO" userId="2ed797a4709b55ca" providerId="LiveId" clId="{5B9CC2E5-527B-4B3B-BD11-698718A29A94}" dt="2019-10-25T07:34:11.627" v="1816" actId="478"/>
          <ac:spMkLst>
            <pc:docMk/>
            <pc:sldMk cId="1665297153" sldId="270"/>
            <ac:spMk id="13" creationId="{D82CBA51-CB7F-44EF-BE32-A3EF4EB0264B}"/>
          </ac:spMkLst>
        </pc:spChg>
        <pc:spChg chg="add mod">
          <ac:chgData name="CHOI JUNHO" userId="2ed797a4709b55ca" providerId="LiveId" clId="{5B9CC2E5-527B-4B3B-BD11-698718A29A94}" dt="2019-10-25T08:20:09.419" v="3103" actId="1076"/>
          <ac:spMkLst>
            <pc:docMk/>
            <pc:sldMk cId="1665297153" sldId="270"/>
            <ac:spMk id="14" creationId="{E186A483-920D-49FF-BB8D-66835DCA4BF2}"/>
          </ac:spMkLst>
        </pc:spChg>
        <pc:spChg chg="add del mod">
          <ac:chgData name="CHOI JUNHO" userId="2ed797a4709b55ca" providerId="LiveId" clId="{5B9CC2E5-527B-4B3B-BD11-698718A29A94}" dt="2019-10-25T08:13:03.332" v="2949" actId="478"/>
          <ac:spMkLst>
            <pc:docMk/>
            <pc:sldMk cId="1665297153" sldId="270"/>
            <ac:spMk id="16" creationId="{13495D62-71EC-4A55-8745-A80EEF8D4AE7}"/>
          </ac:spMkLst>
        </pc:spChg>
        <pc:spChg chg="add del mod">
          <ac:chgData name="CHOI JUNHO" userId="2ed797a4709b55ca" providerId="LiveId" clId="{5B9CC2E5-527B-4B3B-BD11-698718A29A94}" dt="2019-10-25T08:13:03.332" v="2949" actId="478"/>
          <ac:spMkLst>
            <pc:docMk/>
            <pc:sldMk cId="1665297153" sldId="270"/>
            <ac:spMk id="17" creationId="{47ECFC45-9AAF-4992-905F-0E47D5B88A07}"/>
          </ac:spMkLst>
        </pc:spChg>
        <pc:spChg chg="add mod">
          <ac:chgData name="CHOI JUNHO" userId="2ed797a4709b55ca" providerId="LiveId" clId="{5B9CC2E5-527B-4B3B-BD11-698718A29A94}" dt="2019-10-25T07:26:51.746" v="1431" actId="164"/>
          <ac:spMkLst>
            <pc:docMk/>
            <pc:sldMk cId="1665297153" sldId="270"/>
            <ac:spMk id="19" creationId="{FD0B5C08-D654-41F3-A606-8B332515FE24}"/>
          </ac:spMkLst>
        </pc:spChg>
        <pc:spChg chg="add mod">
          <ac:chgData name="CHOI JUNHO" userId="2ed797a4709b55ca" providerId="LiveId" clId="{5B9CC2E5-527B-4B3B-BD11-698718A29A94}" dt="2019-10-25T09:32:46.964" v="4240" actId="20577"/>
          <ac:spMkLst>
            <pc:docMk/>
            <pc:sldMk cId="1665297153" sldId="270"/>
            <ac:spMk id="20" creationId="{B08C0ABE-CEC2-45B7-B4B6-4CED578B42DD}"/>
          </ac:spMkLst>
        </pc:spChg>
        <pc:spChg chg="add del mod">
          <ac:chgData name="CHOI JUNHO" userId="2ed797a4709b55ca" providerId="LiveId" clId="{5B9CC2E5-527B-4B3B-BD11-698718A29A94}" dt="2019-10-25T07:41:04.896" v="2215" actId="478"/>
          <ac:spMkLst>
            <pc:docMk/>
            <pc:sldMk cId="1665297153" sldId="270"/>
            <ac:spMk id="23" creationId="{5B2EB2E4-7ED3-49A4-8255-F4CAA485C6C4}"/>
          </ac:spMkLst>
        </pc:spChg>
        <pc:spChg chg="add del mod">
          <ac:chgData name="CHOI JUNHO" userId="2ed797a4709b55ca" providerId="LiveId" clId="{5B9CC2E5-527B-4B3B-BD11-698718A29A94}" dt="2019-10-25T07:41:04.896" v="2215" actId="478"/>
          <ac:spMkLst>
            <pc:docMk/>
            <pc:sldMk cId="1665297153" sldId="270"/>
            <ac:spMk id="26" creationId="{A21C7313-6FEB-41E8-B2C8-06DEF7FA9861}"/>
          </ac:spMkLst>
        </pc:spChg>
        <pc:spChg chg="mod topLvl">
          <ac:chgData name="CHOI JUNHO" userId="2ed797a4709b55ca" providerId="LiveId" clId="{5B9CC2E5-527B-4B3B-BD11-698718A29A94}" dt="2019-10-25T08:08:26.670" v="2783" actId="164"/>
          <ac:spMkLst>
            <pc:docMk/>
            <pc:sldMk cId="1665297153" sldId="270"/>
            <ac:spMk id="31" creationId="{3DB5C3AF-CB45-4EE4-B307-366664B5C5B0}"/>
          </ac:spMkLst>
        </pc:spChg>
        <pc:spChg chg="del mod topLvl">
          <ac:chgData name="CHOI JUNHO" userId="2ed797a4709b55ca" providerId="LiveId" clId="{5B9CC2E5-527B-4B3B-BD11-698718A29A94}" dt="2019-10-25T07:41:03.633" v="2214" actId="478"/>
          <ac:spMkLst>
            <pc:docMk/>
            <pc:sldMk cId="1665297153" sldId="270"/>
            <ac:spMk id="32" creationId="{0783D4FA-5DB4-48B1-8D7F-3E4CFB83A192}"/>
          </ac:spMkLst>
        </pc:spChg>
        <pc:spChg chg="del mod topLvl">
          <ac:chgData name="CHOI JUNHO" userId="2ed797a4709b55ca" providerId="LiveId" clId="{5B9CC2E5-527B-4B3B-BD11-698718A29A94}" dt="2019-10-25T07:30:26.829" v="1757" actId="478"/>
          <ac:spMkLst>
            <pc:docMk/>
            <pc:sldMk cId="1665297153" sldId="270"/>
            <ac:spMk id="33" creationId="{DDCC2AE1-558B-4A27-A9D2-473142282FE0}"/>
          </ac:spMkLst>
        </pc:spChg>
        <pc:spChg chg="del mod topLvl">
          <ac:chgData name="CHOI JUNHO" userId="2ed797a4709b55ca" providerId="LiveId" clId="{5B9CC2E5-527B-4B3B-BD11-698718A29A94}" dt="2019-10-25T07:41:03.633" v="2214" actId="478"/>
          <ac:spMkLst>
            <pc:docMk/>
            <pc:sldMk cId="1665297153" sldId="270"/>
            <ac:spMk id="35" creationId="{04AC251E-AE3A-4597-9D09-8990198704B2}"/>
          </ac:spMkLst>
        </pc:spChg>
        <pc:spChg chg="mod topLvl">
          <ac:chgData name="CHOI JUNHO" userId="2ed797a4709b55ca" providerId="LiveId" clId="{5B9CC2E5-527B-4B3B-BD11-698718A29A94}" dt="2019-10-25T08:08:26.670" v="2783" actId="164"/>
          <ac:spMkLst>
            <pc:docMk/>
            <pc:sldMk cId="1665297153" sldId="270"/>
            <ac:spMk id="36" creationId="{60260993-490A-46A8-B8B1-6468B822C259}"/>
          </ac:spMkLst>
        </pc:spChg>
        <pc:spChg chg="add mod topLvl">
          <ac:chgData name="CHOI JUNHO" userId="2ed797a4709b55ca" providerId="LiveId" clId="{5B9CC2E5-527B-4B3B-BD11-698718A29A94}" dt="2019-10-25T08:08:26.670" v="2783" actId="164"/>
          <ac:spMkLst>
            <pc:docMk/>
            <pc:sldMk cId="1665297153" sldId="270"/>
            <ac:spMk id="37" creationId="{A84E1EA7-FC20-4F13-959F-3F8D1C5D07AF}"/>
          </ac:spMkLst>
        </pc:spChg>
        <pc:spChg chg="add">
          <ac:chgData name="CHOI JUNHO" userId="2ed797a4709b55ca" providerId="LiveId" clId="{5B9CC2E5-527B-4B3B-BD11-698718A29A94}" dt="2019-10-25T08:56:56.736" v="4214"/>
          <ac:spMkLst>
            <pc:docMk/>
            <pc:sldMk cId="1665297153" sldId="270"/>
            <ac:spMk id="38" creationId="{3E92179B-1D51-42D9-BFB2-F36184AEE02B}"/>
          </ac:spMkLst>
        </pc:spChg>
        <pc:spChg chg="add del mod">
          <ac:chgData name="CHOI JUNHO" userId="2ed797a4709b55ca" providerId="LiveId" clId="{5B9CC2E5-527B-4B3B-BD11-698718A29A94}" dt="2019-10-25T07:53:55.807" v="2615" actId="478"/>
          <ac:spMkLst>
            <pc:docMk/>
            <pc:sldMk cId="1665297153" sldId="270"/>
            <ac:spMk id="41" creationId="{1ACD5A0F-2823-4294-A943-32E9C5491F8D}"/>
          </ac:spMkLst>
        </pc:spChg>
        <pc:spChg chg="mod topLvl">
          <ac:chgData name="CHOI JUNHO" userId="2ed797a4709b55ca" providerId="LiveId" clId="{5B9CC2E5-527B-4B3B-BD11-698718A29A94}" dt="2019-10-25T08:20:09.419" v="3103" actId="1076"/>
          <ac:spMkLst>
            <pc:docMk/>
            <pc:sldMk cId="1665297153" sldId="270"/>
            <ac:spMk id="46" creationId="{2DC549A4-4D7F-4D65-BD73-01C1CF8475E9}"/>
          </ac:spMkLst>
        </pc:spChg>
        <pc:spChg chg="mod topLvl">
          <ac:chgData name="CHOI JUNHO" userId="2ed797a4709b55ca" providerId="LiveId" clId="{5B9CC2E5-527B-4B3B-BD11-698718A29A94}" dt="2019-10-25T08:20:09.419" v="3103" actId="1076"/>
          <ac:spMkLst>
            <pc:docMk/>
            <pc:sldMk cId="1665297153" sldId="270"/>
            <ac:spMk id="47" creationId="{3E80AAAD-A83C-439E-B0A3-8E7F6C20DBC8}"/>
          </ac:spMkLst>
        </pc:spChg>
        <pc:spChg chg="del">
          <ac:chgData name="CHOI JUNHO" userId="2ed797a4709b55ca" providerId="LiveId" clId="{5B9CC2E5-527B-4B3B-BD11-698718A29A94}" dt="2019-10-25T07:38:16.789" v="2175" actId="478"/>
          <ac:spMkLst>
            <pc:docMk/>
            <pc:sldMk cId="1665297153" sldId="270"/>
            <ac:spMk id="48" creationId="{E17CEA51-8EF5-420D-984C-71614A8DD1C5}"/>
          </ac:spMkLst>
        </pc:spChg>
        <pc:spChg chg="del mod topLvl">
          <ac:chgData name="CHOI JUNHO" userId="2ed797a4709b55ca" providerId="LiveId" clId="{5B9CC2E5-527B-4B3B-BD11-698718A29A94}" dt="2019-10-25T07:53:58.013" v="2616" actId="478"/>
          <ac:spMkLst>
            <pc:docMk/>
            <pc:sldMk cId="1665297153" sldId="270"/>
            <ac:spMk id="50" creationId="{538A412E-9DE7-4197-8E99-CC9F254D0EC9}"/>
          </ac:spMkLst>
        </pc:spChg>
        <pc:spChg chg="add del mod">
          <ac:chgData name="CHOI JUNHO" userId="2ed797a4709b55ca" providerId="LiveId" clId="{5B9CC2E5-527B-4B3B-BD11-698718A29A94}" dt="2019-10-25T07:41:26.623" v="2219" actId="767"/>
          <ac:spMkLst>
            <pc:docMk/>
            <pc:sldMk cId="1665297153" sldId="270"/>
            <ac:spMk id="56" creationId="{DE062B81-7231-44E2-BA83-E461FA56650B}"/>
          </ac:spMkLst>
        </pc:spChg>
        <pc:spChg chg="add mod">
          <ac:chgData name="CHOI JUNHO" userId="2ed797a4709b55ca" providerId="LiveId" clId="{5B9CC2E5-527B-4B3B-BD11-698718A29A94}" dt="2019-10-25T08:20:09.419" v="3103" actId="1076"/>
          <ac:spMkLst>
            <pc:docMk/>
            <pc:sldMk cId="1665297153" sldId="270"/>
            <ac:spMk id="57" creationId="{68FAE4D7-BB0A-46BD-A061-97A3CEB0F2F5}"/>
          </ac:spMkLst>
        </pc:spChg>
        <pc:spChg chg="add del mod">
          <ac:chgData name="CHOI JUNHO" userId="2ed797a4709b55ca" providerId="LiveId" clId="{5B9CC2E5-527B-4B3B-BD11-698718A29A94}" dt="2019-10-25T08:08:34.471" v="2784" actId="478"/>
          <ac:spMkLst>
            <pc:docMk/>
            <pc:sldMk cId="1665297153" sldId="270"/>
            <ac:spMk id="59" creationId="{2279EB48-075C-4094-99E4-324AC760D962}"/>
          </ac:spMkLst>
        </pc:spChg>
        <pc:spChg chg="add mod">
          <ac:chgData name="CHOI JUNHO" userId="2ed797a4709b55ca" providerId="LiveId" clId="{5B9CC2E5-527B-4B3B-BD11-698718A29A94}" dt="2019-10-25T08:20:09.419" v="3103" actId="1076"/>
          <ac:spMkLst>
            <pc:docMk/>
            <pc:sldMk cId="1665297153" sldId="270"/>
            <ac:spMk id="68" creationId="{C63591AB-0CF9-4E01-B39E-A6360DC90A6D}"/>
          </ac:spMkLst>
        </pc:spChg>
        <pc:spChg chg="mod topLvl">
          <ac:chgData name="CHOI JUNHO" userId="2ed797a4709b55ca" providerId="LiveId" clId="{5B9CC2E5-527B-4B3B-BD11-698718A29A94}" dt="2019-10-25T08:14:54.459" v="3003" actId="164"/>
          <ac:spMkLst>
            <pc:docMk/>
            <pc:sldMk cId="1665297153" sldId="270"/>
            <ac:spMk id="73" creationId="{D111A169-F994-4110-99B5-EA8B17DCAD2D}"/>
          </ac:spMkLst>
        </pc:spChg>
        <pc:spChg chg="del">
          <ac:chgData name="CHOI JUNHO" userId="2ed797a4709b55ca" providerId="LiveId" clId="{5B9CC2E5-527B-4B3B-BD11-698718A29A94}" dt="2019-10-25T07:49:09.543" v="2495" actId="478"/>
          <ac:spMkLst>
            <pc:docMk/>
            <pc:sldMk cId="1665297153" sldId="270"/>
            <ac:spMk id="74" creationId="{AEB8241C-6D1F-441B-880E-244202BB7940}"/>
          </ac:spMkLst>
        </pc:spChg>
        <pc:spChg chg="add del mod ord topLvl">
          <ac:chgData name="CHOI JUNHO" userId="2ed797a4709b55ca" providerId="LiveId" clId="{5B9CC2E5-527B-4B3B-BD11-698718A29A94}" dt="2019-10-25T08:20:09.419" v="3103" actId="1076"/>
          <ac:spMkLst>
            <pc:docMk/>
            <pc:sldMk cId="1665297153" sldId="270"/>
            <ac:spMk id="75" creationId="{14F262EB-1BC7-4F2B-9D2B-63FC7E71CD5A}"/>
          </ac:spMkLst>
        </pc:spChg>
        <pc:spChg chg="add mod">
          <ac:chgData name="CHOI JUNHO" userId="2ed797a4709b55ca" providerId="LiveId" clId="{5B9CC2E5-527B-4B3B-BD11-698718A29A94}" dt="2019-10-25T08:20:09.419" v="3103" actId="1076"/>
          <ac:spMkLst>
            <pc:docMk/>
            <pc:sldMk cId="1665297153" sldId="270"/>
            <ac:spMk id="80" creationId="{57A8CDCE-DDDB-4E80-9AE1-1E7CE689232A}"/>
          </ac:spMkLst>
        </pc:spChg>
        <pc:spChg chg="add del mod">
          <ac:chgData name="CHOI JUNHO" userId="2ed797a4709b55ca" providerId="LiveId" clId="{5B9CC2E5-527B-4B3B-BD11-698718A29A94}" dt="2019-10-25T07:54:16.926" v="2621" actId="478"/>
          <ac:spMkLst>
            <pc:docMk/>
            <pc:sldMk cId="1665297153" sldId="270"/>
            <ac:spMk id="84" creationId="{7CE575BD-B19F-422B-8F85-D1D0C10022DD}"/>
          </ac:spMkLst>
        </pc:spChg>
        <pc:spChg chg="add del mod">
          <ac:chgData name="CHOI JUNHO" userId="2ed797a4709b55ca" providerId="LiveId" clId="{5B9CC2E5-527B-4B3B-BD11-698718A29A94}" dt="2019-10-25T08:07:49.502" v="2774" actId="478"/>
          <ac:spMkLst>
            <pc:docMk/>
            <pc:sldMk cId="1665297153" sldId="270"/>
            <ac:spMk id="85" creationId="{20E77269-D0A0-410D-B60C-7E7F819E3DDD}"/>
          </ac:spMkLst>
        </pc:spChg>
        <pc:spChg chg="add mod topLvl">
          <ac:chgData name="CHOI JUNHO" userId="2ed797a4709b55ca" providerId="LiveId" clId="{5B9CC2E5-527B-4B3B-BD11-698718A29A94}" dt="2019-10-25T08:14:54.459" v="3003" actId="164"/>
          <ac:spMkLst>
            <pc:docMk/>
            <pc:sldMk cId="1665297153" sldId="270"/>
            <ac:spMk id="86" creationId="{22E48F6F-3D65-4529-BD02-7F2D93386095}"/>
          </ac:spMkLst>
        </pc:spChg>
        <pc:spChg chg="add del mod">
          <ac:chgData name="CHOI JUNHO" userId="2ed797a4709b55ca" providerId="LiveId" clId="{5B9CC2E5-527B-4B3B-BD11-698718A29A94}" dt="2019-10-25T07:58:52.438" v="2718" actId="478"/>
          <ac:spMkLst>
            <pc:docMk/>
            <pc:sldMk cId="1665297153" sldId="270"/>
            <ac:spMk id="91" creationId="{67F1DDFF-34E8-4894-B0FC-DC44A1455F55}"/>
          </ac:spMkLst>
        </pc:spChg>
        <pc:spChg chg="add mod">
          <ac:chgData name="CHOI JUNHO" userId="2ed797a4709b55ca" providerId="LiveId" clId="{5B9CC2E5-527B-4B3B-BD11-698718A29A94}" dt="2019-10-25T08:08:26.670" v="2783" actId="164"/>
          <ac:spMkLst>
            <pc:docMk/>
            <pc:sldMk cId="1665297153" sldId="270"/>
            <ac:spMk id="92" creationId="{AA2D3D75-EA4C-449C-873C-C730950E86E4}"/>
          </ac:spMkLst>
        </pc:spChg>
        <pc:spChg chg="add mod">
          <ac:chgData name="CHOI JUNHO" userId="2ed797a4709b55ca" providerId="LiveId" clId="{5B9CC2E5-527B-4B3B-BD11-698718A29A94}" dt="2019-10-25T09:46:05.612" v="4456" actId="1076"/>
          <ac:spMkLst>
            <pc:docMk/>
            <pc:sldMk cId="1665297153" sldId="270"/>
            <ac:spMk id="96" creationId="{F58E4629-1E48-4386-8446-A683258391AE}"/>
          </ac:spMkLst>
        </pc:spChg>
        <pc:spChg chg="add mod">
          <ac:chgData name="CHOI JUNHO" userId="2ed797a4709b55ca" providerId="LiveId" clId="{5B9CC2E5-527B-4B3B-BD11-698718A29A94}" dt="2019-10-25T08:14:54.459" v="3003" actId="164"/>
          <ac:spMkLst>
            <pc:docMk/>
            <pc:sldMk cId="1665297153" sldId="270"/>
            <ac:spMk id="103" creationId="{C4D6C2E9-5807-4764-B68C-4C88956C2063}"/>
          </ac:spMkLst>
        </pc:spChg>
        <pc:spChg chg="add mod">
          <ac:chgData name="CHOI JUNHO" userId="2ed797a4709b55ca" providerId="LiveId" clId="{5B9CC2E5-527B-4B3B-BD11-698718A29A94}" dt="2019-10-25T08:14:54.459" v="3003" actId="164"/>
          <ac:spMkLst>
            <pc:docMk/>
            <pc:sldMk cId="1665297153" sldId="270"/>
            <ac:spMk id="104" creationId="{2817011C-12DD-4994-AC93-5BAFA35132C9}"/>
          </ac:spMkLst>
        </pc:spChg>
        <pc:spChg chg="add del mod">
          <ac:chgData name="CHOI JUNHO" userId="2ed797a4709b55ca" providerId="LiveId" clId="{5B9CC2E5-527B-4B3B-BD11-698718A29A94}" dt="2019-10-25T08:19:20.311" v="3095" actId="478"/>
          <ac:spMkLst>
            <pc:docMk/>
            <pc:sldMk cId="1665297153" sldId="270"/>
            <ac:spMk id="106" creationId="{E78DF8CF-CB56-4D51-8214-73FCC7AEF031}"/>
          </ac:spMkLst>
        </pc:spChg>
        <pc:spChg chg="add mod">
          <ac:chgData name="CHOI JUNHO" userId="2ed797a4709b55ca" providerId="LiveId" clId="{5B9CC2E5-527B-4B3B-BD11-698718A29A94}" dt="2019-10-25T08:20:09.419" v="3103" actId="1076"/>
          <ac:spMkLst>
            <pc:docMk/>
            <pc:sldMk cId="1665297153" sldId="270"/>
            <ac:spMk id="114" creationId="{E364806D-439F-4E93-B0A7-7B5A59C5CE47}"/>
          </ac:spMkLst>
        </pc:spChg>
        <pc:spChg chg="add mod">
          <ac:chgData name="CHOI JUNHO" userId="2ed797a4709b55ca" providerId="LiveId" clId="{5B9CC2E5-527B-4B3B-BD11-698718A29A94}" dt="2019-10-28T03:27:06.874" v="5463" actId="20577"/>
          <ac:spMkLst>
            <pc:docMk/>
            <pc:sldMk cId="1665297153" sldId="270"/>
            <ac:spMk id="118" creationId="{2ED7D25B-A6C1-4E95-A9E7-0F388DA42AAE}"/>
          </ac:spMkLst>
        </pc:spChg>
        <pc:grpChg chg="add del mod">
          <ac:chgData name="CHOI JUNHO" userId="2ed797a4709b55ca" providerId="LiveId" clId="{5B9CC2E5-527B-4B3B-BD11-698718A29A94}" dt="2019-10-25T07:28:47.302" v="1599" actId="478"/>
          <ac:grpSpMkLst>
            <pc:docMk/>
            <pc:sldMk cId="1665297153" sldId="270"/>
            <ac:grpSpMk id="27" creationId="{3368E6F3-F30E-482C-B805-957F25DF2443}"/>
          </ac:grpSpMkLst>
        </pc:grpChg>
        <pc:grpChg chg="add del mod">
          <ac:chgData name="CHOI JUNHO" userId="2ed797a4709b55ca" providerId="LiveId" clId="{5B9CC2E5-527B-4B3B-BD11-698718A29A94}" dt="2019-10-25T07:29:28.637" v="1711" actId="165"/>
          <ac:grpSpMkLst>
            <pc:docMk/>
            <pc:sldMk cId="1665297153" sldId="270"/>
            <ac:grpSpMk id="30" creationId="{3F6370BF-4211-40BD-8AFD-18954BCA191C}"/>
          </ac:grpSpMkLst>
        </pc:grpChg>
        <pc:grpChg chg="add del mod">
          <ac:chgData name="CHOI JUNHO" userId="2ed797a4709b55ca" providerId="LiveId" clId="{5B9CC2E5-527B-4B3B-BD11-698718A29A94}" dt="2019-10-25T07:33:26.324" v="1805" actId="165"/>
          <ac:grpSpMkLst>
            <pc:docMk/>
            <pc:sldMk cId="1665297153" sldId="270"/>
            <ac:grpSpMk id="40" creationId="{3F3DF6D3-0261-46B1-AFD6-2E7600460A6A}"/>
          </ac:grpSpMkLst>
        </pc:grpChg>
        <pc:grpChg chg="add del mod">
          <ac:chgData name="CHOI JUNHO" userId="2ed797a4709b55ca" providerId="LiveId" clId="{5B9CC2E5-527B-4B3B-BD11-698718A29A94}" dt="2019-10-25T07:54:03.279" v="2617" actId="165"/>
          <ac:grpSpMkLst>
            <pc:docMk/>
            <pc:sldMk cId="1665297153" sldId="270"/>
            <ac:grpSpMk id="42" creationId="{5F5C1189-9D0E-4C85-BEBE-EC1D1447F596}"/>
          </ac:grpSpMkLst>
        </pc:grpChg>
        <pc:grpChg chg="add del mod">
          <ac:chgData name="CHOI JUNHO" userId="2ed797a4709b55ca" providerId="LiveId" clId="{5B9CC2E5-527B-4B3B-BD11-698718A29A94}" dt="2019-10-25T07:40:42.354" v="2210" actId="165"/>
          <ac:grpSpMkLst>
            <pc:docMk/>
            <pc:sldMk cId="1665297153" sldId="270"/>
            <ac:grpSpMk id="45" creationId="{4AE4DF5F-9827-4516-8D2D-7B01958A6779}"/>
          </ac:grpSpMkLst>
        </pc:grpChg>
        <pc:grpChg chg="add del mod">
          <ac:chgData name="CHOI JUNHO" userId="2ed797a4709b55ca" providerId="LiveId" clId="{5B9CC2E5-527B-4B3B-BD11-698718A29A94}" dt="2019-10-25T07:54:03.279" v="2617" actId="165"/>
          <ac:grpSpMkLst>
            <pc:docMk/>
            <pc:sldMk cId="1665297153" sldId="270"/>
            <ac:grpSpMk id="54" creationId="{DDCC1116-7722-4B5E-A1C8-5891DE8732BC}"/>
          </ac:grpSpMkLst>
        </pc:grpChg>
        <pc:grpChg chg="add del mod">
          <ac:chgData name="CHOI JUNHO" userId="2ed797a4709b55ca" providerId="LiveId" clId="{5B9CC2E5-527B-4B3B-BD11-698718A29A94}" dt="2019-10-25T08:09:12.116" v="2793" actId="165"/>
          <ac:grpSpMkLst>
            <pc:docMk/>
            <pc:sldMk cId="1665297153" sldId="270"/>
            <ac:grpSpMk id="72" creationId="{68A830F9-3255-4C5F-B838-BA83E73058F4}"/>
          </ac:grpSpMkLst>
        </pc:grpChg>
        <pc:grpChg chg="add del mod">
          <ac:chgData name="CHOI JUNHO" userId="2ed797a4709b55ca" providerId="LiveId" clId="{5B9CC2E5-527B-4B3B-BD11-698718A29A94}" dt="2019-10-25T08:08:00.600" v="2777" actId="165"/>
          <ac:grpSpMkLst>
            <pc:docMk/>
            <pc:sldMk cId="1665297153" sldId="270"/>
            <ac:grpSpMk id="87" creationId="{027E4341-D817-430E-9C31-125D48C5639D}"/>
          </ac:grpSpMkLst>
        </pc:grpChg>
        <pc:grpChg chg="add del mod">
          <ac:chgData name="CHOI JUNHO" userId="2ed797a4709b55ca" providerId="LiveId" clId="{5B9CC2E5-527B-4B3B-BD11-698718A29A94}" dt="2019-10-25T08:09:07.932" v="2792" actId="165"/>
          <ac:grpSpMkLst>
            <pc:docMk/>
            <pc:sldMk cId="1665297153" sldId="270"/>
            <ac:grpSpMk id="88" creationId="{30D59F65-8669-4F83-8A82-7B0EA1ED0E3A}"/>
          </ac:grpSpMkLst>
        </pc:grpChg>
        <pc:grpChg chg="add mod">
          <ac:chgData name="CHOI JUNHO" userId="2ed797a4709b55ca" providerId="LiveId" clId="{5B9CC2E5-527B-4B3B-BD11-698718A29A94}" dt="2019-10-25T08:20:09.419" v="3103" actId="1076"/>
          <ac:grpSpMkLst>
            <pc:docMk/>
            <pc:sldMk cId="1665297153" sldId="270"/>
            <ac:grpSpMk id="93" creationId="{7EBDC559-2322-4B0D-8983-7D1B8A5826EA}"/>
          </ac:grpSpMkLst>
        </pc:grpChg>
        <pc:grpChg chg="add mod">
          <ac:chgData name="CHOI JUNHO" userId="2ed797a4709b55ca" providerId="LiveId" clId="{5B9CC2E5-527B-4B3B-BD11-698718A29A94}" dt="2019-10-25T08:20:09.419" v="3103" actId="1076"/>
          <ac:grpSpMkLst>
            <pc:docMk/>
            <pc:sldMk cId="1665297153" sldId="270"/>
            <ac:grpSpMk id="105" creationId="{2662D227-6225-4458-9FB5-2E0E9702A5BC}"/>
          </ac:grpSpMkLst>
        </pc:grpChg>
        <pc:picChg chg="add mod">
          <ac:chgData name="CHOI JUNHO" userId="2ed797a4709b55ca" providerId="LiveId" clId="{5B9CC2E5-527B-4B3B-BD11-698718A29A94}" dt="2019-10-25T07:26:51.746" v="1431" actId="164"/>
          <ac:picMkLst>
            <pc:docMk/>
            <pc:sldMk cId="1665297153" sldId="270"/>
            <ac:picMk id="18" creationId="{92803924-2A8D-4CF4-84C7-AD03F726F7EA}"/>
          </ac:picMkLst>
        </pc:picChg>
        <pc:picChg chg="mod ord topLvl">
          <ac:chgData name="CHOI JUNHO" userId="2ed797a4709b55ca" providerId="LiveId" clId="{5B9CC2E5-527B-4B3B-BD11-698718A29A94}" dt="2019-10-25T08:20:09.419" v="3103" actId="1076"/>
          <ac:picMkLst>
            <pc:docMk/>
            <pc:sldMk cId="1665297153" sldId="270"/>
            <ac:picMk id="34" creationId="{C7C5B50E-959A-41B7-8539-177BBE7B8C77}"/>
          </ac:picMkLst>
        </pc:picChg>
        <pc:picChg chg="add mod topLvl modCrop">
          <ac:chgData name="CHOI JUNHO" userId="2ed797a4709b55ca" providerId="LiveId" clId="{5B9CC2E5-527B-4B3B-BD11-698718A29A94}" dt="2019-10-25T08:08:26.670" v="2783" actId="164"/>
          <ac:picMkLst>
            <pc:docMk/>
            <pc:sldMk cId="1665297153" sldId="270"/>
            <ac:picMk id="39" creationId="{52E9C2A4-8114-4691-86F0-B79073D42AFB}"/>
          </ac:picMkLst>
        </pc:picChg>
        <pc:picChg chg="del">
          <ac:chgData name="CHOI JUNHO" userId="2ed797a4709b55ca" providerId="LiveId" clId="{5B9CC2E5-527B-4B3B-BD11-698718A29A94}" dt="2019-10-25T07:38:08.831" v="2173" actId="478"/>
          <ac:picMkLst>
            <pc:docMk/>
            <pc:sldMk cId="1665297153" sldId="270"/>
            <ac:picMk id="49" creationId="{8AF34FF4-8A92-4904-85A8-B2CFB397D0AE}"/>
          </ac:picMkLst>
        </pc:picChg>
        <pc:picChg chg="del">
          <ac:chgData name="CHOI JUNHO" userId="2ed797a4709b55ca" providerId="LiveId" clId="{5B9CC2E5-527B-4B3B-BD11-698718A29A94}" dt="2019-10-25T07:50:14.512" v="2504" actId="478"/>
          <ac:picMkLst>
            <pc:docMk/>
            <pc:sldMk cId="1665297153" sldId="270"/>
            <ac:picMk id="76" creationId="{3DCEF547-8981-44C8-BB94-BFB08B063186}"/>
          </ac:picMkLst>
        </pc:picChg>
        <pc:picChg chg="add mod modCrop">
          <ac:chgData name="CHOI JUNHO" userId="2ed797a4709b55ca" providerId="LiveId" clId="{5B9CC2E5-527B-4B3B-BD11-698718A29A94}" dt="2019-10-25T08:14:54.459" v="3003" actId="164"/>
          <ac:picMkLst>
            <pc:docMk/>
            <pc:sldMk cId="1665297153" sldId="270"/>
            <ac:picMk id="78" creationId="{CD365DB4-A05C-409F-B8F7-0DF616DDBA55}"/>
          </ac:picMkLst>
        </pc:picChg>
        <pc:picChg chg="add mod modCrop">
          <ac:chgData name="CHOI JUNHO" userId="2ed797a4709b55ca" providerId="LiveId" clId="{5B9CC2E5-527B-4B3B-BD11-698718A29A94}" dt="2019-10-25T08:20:09.419" v="3103" actId="1076"/>
          <ac:picMkLst>
            <pc:docMk/>
            <pc:sldMk cId="1665297153" sldId="270"/>
            <ac:picMk id="111" creationId="{CA00BE5E-BE9A-4557-ACD3-5ABD08F8A7E0}"/>
          </ac:picMkLst>
        </pc:picChg>
        <pc:cxnChg chg="add mod">
          <ac:chgData name="CHOI JUNHO" userId="2ed797a4709b55ca" providerId="LiveId" clId="{5B9CC2E5-527B-4B3B-BD11-698718A29A94}" dt="2019-10-25T08:20:09.419" v="3103" actId="1076"/>
          <ac:cxnSpMkLst>
            <pc:docMk/>
            <pc:sldMk cId="1665297153" sldId="270"/>
            <ac:cxnSpMk id="5" creationId="{B72EB233-21F1-4FF6-AEB8-3E8D04E8B5BC}"/>
          </ac:cxnSpMkLst>
        </pc:cxnChg>
        <pc:cxnChg chg="add del mod">
          <ac:chgData name="CHOI JUNHO" userId="2ed797a4709b55ca" providerId="LiveId" clId="{5B9CC2E5-527B-4B3B-BD11-698718A29A94}" dt="2019-10-25T07:34:11.627" v="1816" actId="478"/>
          <ac:cxnSpMkLst>
            <pc:docMk/>
            <pc:sldMk cId="1665297153" sldId="270"/>
            <ac:cxnSpMk id="7" creationId="{287321A6-D9D2-4F2D-B464-CE9F079BFACC}"/>
          </ac:cxnSpMkLst>
        </pc:cxnChg>
        <pc:cxnChg chg="add del mod">
          <ac:chgData name="CHOI JUNHO" userId="2ed797a4709b55ca" providerId="LiveId" clId="{5B9CC2E5-527B-4B3B-BD11-698718A29A94}" dt="2019-10-25T08:13:03.332" v="2949" actId="478"/>
          <ac:cxnSpMkLst>
            <pc:docMk/>
            <pc:sldMk cId="1665297153" sldId="270"/>
            <ac:cxnSpMk id="10" creationId="{025B6E5D-19EF-4831-861B-B8AAC492AD6B}"/>
          </ac:cxnSpMkLst>
        </pc:cxnChg>
        <pc:cxnChg chg="add del mod">
          <ac:chgData name="CHOI JUNHO" userId="2ed797a4709b55ca" providerId="LiveId" clId="{5B9CC2E5-527B-4B3B-BD11-698718A29A94}" dt="2019-10-25T07:34:11.627" v="1816" actId="478"/>
          <ac:cxnSpMkLst>
            <pc:docMk/>
            <pc:sldMk cId="1665297153" sldId="270"/>
            <ac:cxnSpMk id="11" creationId="{B06C80DC-36FD-4267-A339-EF4C6BBDD2D5}"/>
          </ac:cxnSpMkLst>
        </pc:cxnChg>
        <pc:cxnChg chg="add mod">
          <ac:chgData name="CHOI JUNHO" userId="2ed797a4709b55ca" providerId="LiveId" clId="{5B9CC2E5-527B-4B3B-BD11-698718A29A94}" dt="2019-10-25T08:20:09.419" v="3103" actId="1076"/>
          <ac:cxnSpMkLst>
            <pc:docMk/>
            <pc:sldMk cId="1665297153" sldId="270"/>
            <ac:cxnSpMk id="15" creationId="{BB1A0A9F-62C1-48D2-B7FE-14611D9533F8}"/>
          </ac:cxnSpMkLst>
        </pc:cxnChg>
        <pc:cxnChg chg="add del mod">
          <ac:chgData name="CHOI JUNHO" userId="2ed797a4709b55ca" providerId="LiveId" clId="{5B9CC2E5-527B-4B3B-BD11-698718A29A94}" dt="2019-10-25T07:46:20.582" v="2376" actId="478"/>
          <ac:cxnSpMkLst>
            <pc:docMk/>
            <pc:sldMk cId="1665297153" sldId="270"/>
            <ac:cxnSpMk id="21" creationId="{BAFCADFD-B834-405A-8B44-93C9AFB49D5A}"/>
          </ac:cxnSpMkLst>
        </pc:cxnChg>
        <pc:cxnChg chg="add del mod">
          <ac:chgData name="CHOI JUNHO" userId="2ed797a4709b55ca" providerId="LiveId" clId="{5B9CC2E5-527B-4B3B-BD11-698718A29A94}" dt="2019-10-25T08:13:03.332" v="2949" actId="478"/>
          <ac:cxnSpMkLst>
            <pc:docMk/>
            <pc:sldMk cId="1665297153" sldId="270"/>
            <ac:cxnSpMk id="22" creationId="{88AF2647-D04F-48B5-A4C9-D9555EA81EB7}"/>
          </ac:cxnSpMkLst>
        </pc:cxnChg>
        <pc:cxnChg chg="add del mod">
          <ac:chgData name="CHOI JUNHO" userId="2ed797a4709b55ca" providerId="LiveId" clId="{5B9CC2E5-527B-4B3B-BD11-698718A29A94}" dt="2019-10-25T07:34:56.110" v="1861" actId="478"/>
          <ac:cxnSpMkLst>
            <pc:docMk/>
            <pc:sldMk cId="1665297153" sldId="270"/>
            <ac:cxnSpMk id="24" creationId="{C91DF4F3-A699-4137-AAF8-907F8A42960B}"/>
          </ac:cxnSpMkLst>
        </pc:cxnChg>
        <pc:cxnChg chg="add del mod">
          <ac:chgData name="CHOI JUNHO" userId="2ed797a4709b55ca" providerId="LiveId" clId="{5B9CC2E5-527B-4B3B-BD11-698718A29A94}" dt="2019-10-25T08:13:03.332" v="2949" actId="478"/>
          <ac:cxnSpMkLst>
            <pc:docMk/>
            <pc:sldMk cId="1665297153" sldId="270"/>
            <ac:cxnSpMk id="25" creationId="{66149250-3D3D-4B47-AF62-0467FD23BE33}"/>
          </ac:cxnSpMkLst>
        </pc:cxnChg>
        <pc:cxnChg chg="add del">
          <ac:chgData name="CHOI JUNHO" userId="2ed797a4709b55ca" providerId="LiveId" clId="{5B9CC2E5-527B-4B3B-BD11-698718A29A94}" dt="2019-10-25T07:46:47.269" v="2410" actId="478"/>
          <ac:cxnSpMkLst>
            <pc:docMk/>
            <pc:sldMk cId="1665297153" sldId="270"/>
            <ac:cxnSpMk id="61" creationId="{4122B7E4-C8E5-4DE3-B4EF-0EF25FF98EC6}"/>
          </ac:cxnSpMkLst>
        </pc:cxnChg>
        <pc:cxnChg chg="add del mod">
          <ac:chgData name="CHOI JUNHO" userId="2ed797a4709b55ca" providerId="LiveId" clId="{5B9CC2E5-527B-4B3B-BD11-698718A29A94}" dt="2019-10-25T07:50:38.286" v="2506" actId="478"/>
          <ac:cxnSpMkLst>
            <pc:docMk/>
            <pc:sldMk cId="1665297153" sldId="270"/>
            <ac:cxnSpMk id="62" creationId="{1F03ADC4-0D0F-4676-A877-D9A8ADF53E88}"/>
          </ac:cxnSpMkLst>
        </pc:cxnChg>
        <pc:cxnChg chg="add del mod">
          <ac:chgData name="CHOI JUNHO" userId="2ed797a4709b55ca" providerId="LiveId" clId="{5B9CC2E5-527B-4B3B-BD11-698718A29A94}" dt="2019-10-25T08:08:35.998" v="2785" actId="478"/>
          <ac:cxnSpMkLst>
            <pc:docMk/>
            <pc:sldMk cId="1665297153" sldId="270"/>
            <ac:cxnSpMk id="65" creationId="{2591DA9C-0986-472C-9A97-2BD7A3FB6E14}"/>
          </ac:cxnSpMkLst>
        </pc:cxnChg>
        <pc:cxnChg chg="add mod">
          <ac:chgData name="CHOI JUNHO" userId="2ed797a4709b55ca" providerId="LiveId" clId="{5B9CC2E5-527B-4B3B-BD11-698718A29A94}" dt="2019-10-25T08:20:09.419" v="3103" actId="1076"/>
          <ac:cxnSpMkLst>
            <pc:docMk/>
            <pc:sldMk cId="1665297153" sldId="270"/>
            <ac:cxnSpMk id="69" creationId="{C4366319-B2D5-4D58-AFC6-34F8BF90B9E8}"/>
          </ac:cxnSpMkLst>
        </pc:cxnChg>
        <pc:cxnChg chg="add del mod">
          <ac:chgData name="CHOI JUNHO" userId="2ed797a4709b55ca" providerId="LiveId" clId="{5B9CC2E5-527B-4B3B-BD11-698718A29A94}" dt="2019-10-25T08:11:48.927" v="2931" actId="478"/>
          <ac:cxnSpMkLst>
            <pc:docMk/>
            <pc:sldMk cId="1665297153" sldId="270"/>
            <ac:cxnSpMk id="81" creationId="{A466E47F-EB6C-4BFB-8C64-B1199F2E30F0}"/>
          </ac:cxnSpMkLst>
        </pc:cxnChg>
        <pc:cxnChg chg="add del mod">
          <ac:chgData name="CHOI JUNHO" userId="2ed797a4709b55ca" providerId="LiveId" clId="{5B9CC2E5-527B-4B3B-BD11-698718A29A94}" dt="2019-10-25T08:20:10.863" v="3104" actId="478"/>
          <ac:cxnSpMkLst>
            <pc:docMk/>
            <pc:sldMk cId="1665297153" sldId="270"/>
            <ac:cxnSpMk id="99" creationId="{6BB26CB7-7A9A-472F-B50A-5D7BB2D8CCB9}"/>
          </ac:cxnSpMkLst>
        </pc:cxnChg>
        <pc:cxnChg chg="add mod">
          <ac:chgData name="CHOI JUNHO" userId="2ed797a4709b55ca" providerId="LiveId" clId="{5B9CC2E5-527B-4B3B-BD11-698718A29A94}" dt="2019-10-25T08:20:09.419" v="3103" actId="1076"/>
          <ac:cxnSpMkLst>
            <pc:docMk/>
            <pc:sldMk cId="1665297153" sldId="270"/>
            <ac:cxnSpMk id="100" creationId="{A8FFE34E-66CC-49DE-A575-5D2180E98504}"/>
          </ac:cxnSpMkLst>
        </pc:cxnChg>
        <pc:cxnChg chg="add mod">
          <ac:chgData name="CHOI JUNHO" userId="2ed797a4709b55ca" providerId="LiveId" clId="{5B9CC2E5-527B-4B3B-BD11-698718A29A94}" dt="2019-10-25T08:20:09.419" v="3103" actId="1076"/>
          <ac:cxnSpMkLst>
            <pc:docMk/>
            <pc:sldMk cId="1665297153" sldId="270"/>
            <ac:cxnSpMk id="107" creationId="{9EE6AC4F-B731-49E5-905C-104A7B4328B5}"/>
          </ac:cxnSpMkLst>
        </pc:cxnChg>
        <pc:cxnChg chg="add mod">
          <ac:chgData name="CHOI JUNHO" userId="2ed797a4709b55ca" providerId="LiveId" clId="{5B9CC2E5-527B-4B3B-BD11-698718A29A94}" dt="2019-10-25T08:20:09.419" v="3103" actId="1076"/>
          <ac:cxnSpMkLst>
            <pc:docMk/>
            <pc:sldMk cId="1665297153" sldId="270"/>
            <ac:cxnSpMk id="116" creationId="{2BCB1A80-B9EE-4AAC-AAF6-5A2E3EC336A6}"/>
          </ac:cxnSpMkLst>
        </pc:cxnChg>
      </pc:sldChg>
      <pc:sldChg chg="del">
        <pc:chgData name="CHOI JUNHO" userId="2ed797a4709b55ca" providerId="LiveId" clId="{5B9CC2E5-527B-4B3B-BD11-698718A29A94}" dt="2019-10-25T05:40:59.921" v="208" actId="47"/>
        <pc:sldMkLst>
          <pc:docMk/>
          <pc:sldMk cId="2010584314" sldId="270"/>
        </pc:sldMkLst>
      </pc:sldChg>
      <pc:sldChg chg="addSp delSp modSp add ord">
        <pc:chgData name="CHOI JUNHO" userId="2ed797a4709b55ca" providerId="LiveId" clId="{5B9CC2E5-527B-4B3B-BD11-698718A29A94}" dt="2019-10-28T03:22:28.184" v="5421"/>
        <pc:sldMkLst>
          <pc:docMk/>
          <pc:sldMk cId="3762929551" sldId="271"/>
        </pc:sldMkLst>
        <pc:spChg chg="mod">
          <ac:chgData name="CHOI JUNHO" userId="2ed797a4709b55ca" providerId="LiveId" clId="{5B9CC2E5-527B-4B3B-BD11-698718A29A94}" dt="2019-10-28T02:40:41.201" v="5287" actId="20577"/>
          <ac:spMkLst>
            <pc:docMk/>
            <pc:sldMk cId="3762929551" sldId="271"/>
            <ac:spMk id="2" creationId="{51A453BC-D400-441D-93EE-79FC188C93F5}"/>
          </ac:spMkLst>
        </pc:spChg>
        <pc:spChg chg="add mod">
          <ac:chgData name="CHOI JUNHO" userId="2ed797a4709b55ca" providerId="LiveId" clId="{5B9CC2E5-527B-4B3B-BD11-698718A29A94}" dt="2019-10-28T02:39:20.105" v="5282" actId="1076"/>
          <ac:spMkLst>
            <pc:docMk/>
            <pc:sldMk cId="3762929551" sldId="271"/>
            <ac:spMk id="3" creationId="{018F6117-8D2C-4956-8FFC-7AEE382D5B6A}"/>
          </ac:spMkLst>
        </pc:spChg>
        <pc:spChg chg="add mod">
          <ac:chgData name="CHOI JUNHO" userId="2ed797a4709b55ca" providerId="LiveId" clId="{5B9CC2E5-527B-4B3B-BD11-698718A29A94}" dt="2019-10-28T02:39:20.105" v="5282" actId="1076"/>
          <ac:spMkLst>
            <pc:docMk/>
            <pc:sldMk cId="3762929551" sldId="271"/>
            <ac:spMk id="4" creationId="{7A2ADDFB-BBD3-44CC-9AAA-64F9E9D60D4E}"/>
          </ac:spMkLst>
        </pc:spChg>
        <pc:spChg chg="add mod">
          <ac:chgData name="CHOI JUNHO" userId="2ed797a4709b55ca" providerId="LiveId" clId="{5B9CC2E5-527B-4B3B-BD11-698718A29A94}" dt="2019-10-28T02:39:20.105" v="5282" actId="1076"/>
          <ac:spMkLst>
            <pc:docMk/>
            <pc:sldMk cId="3762929551" sldId="271"/>
            <ac:spMk id="6" creationId="{07E14B24-2E8A-4B12-ABCC-D3E2390FE0C4}"/>
          </ac:spMkLst>
        </pc:spChg>
        <pc:spChg chg="add mod">
          <ac:chgData name="CHOI JUNHO" userId="2ed797a4709b55ca" providerId="LiveId" clId="{5B9CC2E5-527B-4B3B-BD11-698718A29A94}" dt="2019-10-28T02:39:20.105" v="5282" actId="1076"/>
          <ac:spMkLst>
            <pc:docMk/>
            <pc:sldMk cId="3762929551" sldId="271"/>
            <ac:spMk id="8" creationId="{27078A90-B8DE-4535-B097-8F7EBD801EA7}"/>
          </ac:spMkLst>
        </pc:spChg>
        <pc:spChg chg="add mod">
          <ac:chgData name="CHOI JUNHO" userId="2ed797a4709b55ca" providerId="LiveId" clId="{5B9CC2E5-527B-4B3B-BD11-698718A29A94}" dt="2019-10-28T02:39:20.105" v="5282" actId="1076"/>
          <ac:spMkLst>
            <pc:docMk/>
            <pc:sldMk cId="3762929551" sldId="271"/>
            <ac:spMk id="9" creationId="{DEC0CDDF-D3E7-4827-807B-91EFD077A55F}"/>
          </ac:spMkLst>
        </pc:spChg>
        <pc:spChg chg="add mod">
          <ac:chgData name="CHOI JUNHO" userId="2ed797a4709b55ca" providerId="LiveId" clId="{5B9CC2E5-527B-4B3B-BD11-698718A29A94}" dt="2019-10-28T02:39:20.105" v="5282" actId="1076"/>
          <ac:spMkLst>
            <pc:docMk/>
            <pc:sldMk cId="3762929551" sldId="271"/>
            <ac:spMk id="12" creationId="{C6EF2AAE-4687-4367-874D-C8D0DFAF4450}"/>
          </ac:spMkLst>
        </pc:spChg>
        <pc:spChg chg="add mod">
          <ac:chgData name="CHOI JUNHO" userId="2ed797a4709b55ca" providerId="LiveId" clId="{5B9CC2E5-527B-4B3B-BD11-698718A29A94}" dt="2019-10-28T02:39:20.105" v="5282" actId="1076"/>
          <ac:spMkLst>
            <pc:docMk/>
            <pc:sldMk cId="3762929551" sldId="271"/>
            <ac:spMk id="13" creationId="{DBBAAC12-6536-44ED-9F3A-E9A3B537184C}"/>
          </ac:spMkLst>
        </pc:spChg>
        <pc:spChg chg="add mod">
          <ac:chgData name="CHOI JUNHO" userId="2ed797a4709b55ca" providerId="LiveId" clId="{5B9CC2E5-527B-4B3B-BD11-698718A29A94}" dt="2019-10-28T02:39:20.105" v="5282" actId="1076"/>
          <ac:spMkLst>
            <pc:docMk/>
            <pc:sldMk cId="3762929551" sldId="271"/>
            <ac:spMk id="14" creationId="{7052604D-B0CA-404A-BC0F-122EFF9EBB21}"/>
          </ac:spMkLst>
        </pc:spChg>
        <pc:spChg chg="add del mod">
          <ac:chgData name="CHOI JUNHO" userId="2ed797a4709b55ca" providerId="LiveId" clId="{5B9CC2E5-527B-4B3B-BD11-698718A29A94}" dt="2019-10-28T02:33:35.981" v="5186" actId="478"/>
          <ac:spMkLst>
            <pc:docMk/>
            <pc:sldMk cId="3762929551" sldId="271"/>
            <ac:spMk id="16" creationId="{731835B8-CE1C-448A-839C-CBB712F6B162}"/>
          </ac:spMkLst>
        </pc:spChg>
        <pc:spChg chg="add mod">
          <ac:chgData name="CHOI JUNHO" userId="2ed797a4709b55ca" providerId="LiveId" clId="{5B9CC2E5-527B-4B3B-BD11-698718A29A94}" dt="2019-10-28T02:39:20.105" v="5282" actId="1076"/>
          <ac:spMkLst>
            <pc:docMk/>
            <pc:sldMk cId="3762929551" sldId="271"/>
            <ac:spMk id="17" creationId="{9EA6AF26-CE29-4628-A962-E8EC25E1A2BC}"/>
          </ac:spMkLst>
        </pc:spChg>
        <pc:spChg chg="add mod">
          <ac:chgData name="CHOI JUNHO" userId="2ed797a4709b55ca" providerId="LiveId" clId="{5B9CC2E5-527B-4B3B-BD11-698718A29A94}" dt="2019-10-28T02:14:34.727" v="4675" actId="164"/>
          <ac:spMkLst>
            <pc:docMk/>
            <pc:sldMk cId="3762929551" sldId="271"/>
            <ac:spMk id="19" creationId="{DC0F3975-526F-4A0B-A160-02AF74964D8D}"/>
          </ac:spMkLst>
        </pc:spChg>
        <pc:spChg chg="add del">
          <ac:chgData name="CHOI JUNHO" userId="2ed797a4709b55ca" providerId="LiveId" clId="{5B9CC2E5-527B-4B3B-BD11-698718A29A94}" dt="2019-10-28T02:17:20.296" v="4764" actId="478"/>
          <ac:spMkLst>
            <pc:docMk/>
            <pc:sldMk cId="3762929551" sldId="271"/>
            <ac:spMk id="20" creationId="{22316EDF-A89D-4301-B6C5-695B3300D3EB}"/>
          </ac:spMkLst>
        </pc:spChg>
        <pc:spChg chg="add del">
          <ac:chgData name="CHOI JUNHO" userId="2ed797a4709b55ca" providerId="LiveId" clId="{5B9CC2E5-527B-4B3B-BD11-698718A29A94}" dt="2019-10-28T02:33:35.981" v="5186" actId="478"/>
          <ac:spMkLst>
            <pc:docMk/>
            <pc:sldMk cId="3762929551" sldId="271"/>
            <ac:spMk id="30" creationId="{0E440DC3-D031-4827-A212-B62C3A5895DD}"/>
          </ac:spMkLst>
        </pc:spChg>
        <pc:spChg chg="add del">
          <ac:chgData name="CHOI JUNHO" userId="2ed797a4709b55ca" providerId="LiveId" clId="{5B9CC2E5-527B-4B3B-BD11-698718A29A94}" dt="2019-10-28T02:33:35.981" v="5186" actId="478"/>
          <ac:spMkLst>
            <pc:docMk/>
            <pc:sldMk cId="3762929551" sldId="271"/>
            <ac:spMk id="33" creationId="{73664827-7F79-4D2D-919A-2D2B0E0E900E}"/>
          </ac:spMkLst>
        </pc:spChg>
        <pc:spChg chg="add mod">
          <ac:chgData name="CHOI JUNHO" userId="2ed797a4709b55ca" providerId="LiveId" clId="{5B9CC2E5-527B-4B3B-BD11-698718A29A94}" dt="2019-10-28T02:17:14.166" v="4762" actId="164"/>
          <ac:spMkLst>
            <pc:docMk/>
            <pc:sldMk cId="3762929551" sldId="271"/>
            <ac:spMk id="36" creationId="{B14E0A68-BFCC-4E1F-8B9B-D063C2C860C1}"/>
          </ac:spMkLst>
        </pc:spChg>
        <pc:spChg chg="add mod">
          <ac:chgData name="CHOI JUNHO" userId="2ed797a4709b55ca" providerId="LiveId" clId="{5B9CC2E5-527B-4B3B-BD11-698718A29A94}" dt="2019-10-28T02:34:29.387" v="5222" actId="164"/>
          <ac:spMkLst>
            <pc:docMk/>
            <pc:sldMk cId="3762929551" sldId="271"/>
            <ac:spMk id="54" creationId="{AB66FF58-E540-4DC6-AC82-EFFD7A4F4D23}"/>
          </ac:spMkLst>
        </pc:spChg>
        <pc:spChg chg="add mod">
          <ac:chgData name="CHOI JUNHO" userId="2ed797a4709b55ca" providerId="LiveId" clId="{5B9CC2E5-527B-4B3B-BD11-698718A29A94}" dt="2019-10-28T02:34:29.387" v="5222" actId="164"/>
          <ac:spMkLst>
            <pc:docMk/>
            <pc:sldMk cId="3762929551" sldId="271"/>
            <ac:spMk id="55" creationId="{0015F306-379D-4D73-8414-C95B83513F47}"/>
          </ac:spMkLst>
        </pc:spChg>
        <pc:spChg chg="add mod">
          <ac:chgData name="CHOI JUNHO" userId="2ed797a4709b55ca" providerId="LiveId" clId="{5B9CC2E5-527B-4B3B-BD11-698718A29A94}" dt="2019-10-28T02:34:29.387" v="5222" actId="164"/>
          <ac:spMkLst>
            <pc:docMk/>
            <pc:sldMk cId="3762929551" sldId="271"/>
            <ac:spMk id="58" creationId="{DEFFD7CE-10F5-41B3-B770-3086D903176B}"/>
          </ac:spMkLst>
        </pc:spChg>
        <pc:spChg chg="add mod topLvl">
          <ac:chgData name="CHOI JUNHO" userId="2ed797a4709b55ca" providerId="LiveId" clId="{5B9CC2E5-527B-4B3B-BD11-698718A29A94}" dt="2019-10-28T02:39:47.303" v="5286" actId="164"/>
          <ac:spMkLst>
            <pc:docMk/>
            <pc:sldMk cId="3762929551" sldId="271"/>
            <ac:spMk id="60" creationId="{E43044EA-E54D-46BF-8C69-57DFAD245667}"/>
          </ac:spMkLst>
        </pc:spChg>
        <pc:spChg chg="add mod topLvl">
          <ac:chgData name="CHOI JUNHO" userId="2ed797a4709b55ca" providerId="LiveId" clId="{5B9CC2E5-527B-4B3B-BD11-698718A29A94}" dt="2019-10-28T02:36:00.489" v="5242" actId="164"/>
          <ac:spMkLst>
            <pc:docMk/>
            <pc:sldMk cId="3762929551" sldId="271"/>
            <ac:spMk id="61" creationId="{E3DDDF74-E86C-4B5D-AA56-FA6A7D6EE65C}"/>
          </ac:spMkLst>
        </pc:spChg>
        <pc:spChg chg="add mod">
          <ac:chgData name="CHOI JUNHO" userId="2ed797a4709b55ca" providerId="LiveId" clId="{5B9CC2E5-527B-4B3B-BD11-698718A29A94}" dt="2019-10-28T02:34:29.387" v="5222" actId="164"/>
          <ac:spMkLst>
            <pc:docMk/>
            <pc:sldMk cId="3762929551" sldId="271"/>
            <ac:spMk id="67" creationId="{D0FDC32C-A92C-4505-92E9-8F572C61F2CD}"/>
          </ac:spMkLst>
        </pc:spChg>
        <pc:spChg chg="add mod">
          <ac:chgData name="CHOI JUNHO" userId="2ed797a4709b55ca" providerId="LiveId" clId="{5B9CC2E5-527B-4B3B-BD11-698718A29A94}" dt="2019-10-28T02:36:00.489" v="5242" actId="164"/>
          <ac:spMkLst>
            <pc:docMk/>
            <pc:sldMk cId="3762929551" sldId="271"/>
            <ac:spMk id="69" creationId="{D9BAC9C1-602A-476D-8803-1909EAE73AFA}"/>
          </ac:spMkLst>
        </pc:spChg>
        <pc:spChg chg="add del mod">
          <ac:chgData name="CHOI JUNHO" userId="2ed797a4709b55ca" providerId="LiveId" clId="{5B9CC2E5-527B-4B3B-BD11-698718A29A94}" dt="2019-10-28T02:37:11.574" v="5260" actId="478"/>
          <ac:spMkLst>
            <pc:docMk/>
            <pc:sldMk cId="3762929551" sldId="271"/>
            <ac:spMk id="71" creationId="{038A34B1-2407-43AA-B322-879C44A0C998}"/>
          </ac:spMkLst>
        </pc:spChg>
        <pc:spChg chg="add mod">
          <ac:chgData name="CHOI JUNHO" userId="2ed797a4709b55ca" providerId="LiveId" clId="{5B9CC2E5-527B-4B3B-BD11-698718A29A94}" dt="2019-10-28T02:39:47.303" v="5286" actId="164"/>
          <ac:spMkLst>
            <pc:docMk/>
            <pc:sldMk cId="3762929551" sldId="271"/>
            <ac:spMk id="72" creationId="{5DD07F48-14B0-4928-B6E6-3256A3650BA7}"/>
          </ac:spMkLst>
        </pc:spChg>
        <pc:grpChg chg="add del mod">
          <ac:chgData name="CHOI JUNHO" userId="2ed797a4709b55ca" providerId="LiveId" clId="{5B9CC2E5-527B-4B3B-BD11-698718A29A94}" dt="2019-10-28T02:39:10.824" v="5281" actId="478"/>
          <ac:grpSpMkLst>
            <pc:docMk/>
            <pc:sldMk cId="3762929551" sldId="271"/>
            <ac:grpSpMk id="23" creationId="{838084B6-DB3D-4984-BFB3-B70B64C33E66}"/>
          </ac:grpSpMkLst>
        </pc:grpChg>
        <pc:grpChg chg="add del mod">
          <ac:chgData name="CHOI JUNHO" userId="2ed797a4709b55ca" providerId="LiveId" clId="{5B9CC2E5-527B-4B3B-BD11-698718A29A94}" dt="2019-10-28T02:23:42.101" v="4972" actId="478"/>
          <ac:grpSpMkLst>
            <pc:docMk/>
            <pc:sldMk cId="3762929551" sldId="271"/>
            <ac:grpSpMk id="34" creationId="{F672C725-FA6C-4C6B-8626-49F7F2F737E8}"/>
          </ac:grpSpMkLst>
        </pc:grpChg>
        <pc:grpChg chg="add mod">
          <ac:chgData name="CHOI JUNHO" userId="2ed797a4709b55ca" providerId="LiveId" clId="{5B9CC2E5-527B-4B3B-BD11-698718A29A94}" dt="2019-10-28T02:39:20.105" v="5282" actId="1076"/>
          <ac:grpSpMkLst>
            <pc:docMk/>
            <pc:sldMk cId="3762929551" sldId="271"/>
            <ac:grpSpMk id="37" creationId="{354D6E4C-9270-4B3F-A406-D658EF2334CF}"/>
          </ac:grpSpMkLst>
        </pc:grpChg>
        <pc:grpChg chg="add del mod">
          <ac:chgData name="CHOI JUNHO" userId="2ed797a4709b55ca" providerId="LiveId" clId="{5B9CC2E5-527B-4B3B-BD11-698718A29A94}" dt="2019-10-28T02:35:56.861" v="5241" actId="165"/>
          <ac:grpSpMkLst>
            <pc:docMk/>
            <pc:sldMk cId="3762929551" sldId="271"/>
            <ac:grpSpMk id="62" creationId="{E8FAF61B-102B-4D60-A038-B0E4BFCAB826}"/>
          </ac:grpSpMkLst>
        </pc:grpChg>
        <pc:grpChg chg="add mod">
          <ac:chgData name="CHOI JUNHO" userId="2ed797a4709b55ca" providerId="LiveId" clId="{5B9CC2E5-527B-4B3B-BD11-698718A29A94}" dt="2019-10-28T02:39:20.105" v="5282" actId="1076"/>
          <ac:grpSpMkLst>
            <pc:docMk/>
            <pc:sldMk cId="3762929551" sldId="271"/>
            <ac:grpSpMk id="68" creationId="{4F255B62-79ED-4032-89E7-E296771AC053}"/>
          </ac:grpSpMkLst>
        </pc:grpChg>
        <pc:grpChg chg="add mod">
          <ac:chgData name="CHOI JUNHO" userId="2ed797a4709b55ca" providerId="LiveId" clId="{5B9CC2E5-527B-4B3B-BD11-698718A29A94}" dt="2019-10-28T02:39:47.303" v="5286" actId="164"/>
          <ac:grpSpMkLst>
            <pc:docMk/>
            <pc:sldMk cId="3762929551" sldId="271"/>
            <ac:grpSpMk id="70" creationId="{9495F5CB-7F2A-4AF8-9E05-179A7596B532}"/>
          </ac:grpSpMkLst>
        </pc:grpChg>
        <pc:grpChg chg="add mod">
          <ac:chgData name="CHOI JUNHO" userId="2ed797a4709b55ca" providerId="LiveId" clId="{5B9CC2E5-527B-4B3B-BD11-698718A29A94}" dt="2019-10-28T02:39:07.475" v="5280" actId="164"/>
          <ac:grpSpMkLst>
            <pc:docMk/>
            <pc:sldMk cId="3762929551" sldId="271"/>
            <ac:grpSpMk id="73" creationId="{CFA521FA-6140-48E1-90BC-84026DE2C397}"/>
          </ac:grpSpMkLst>
        </pc:grpChg>
        <pc:grpChg chg="add mod">
          <ac:chgData name="CHOI JUNHO" userId="2ed797a4709b55ca" providerId="LiveId" clId="{5B9CC2E5-527B-4B3B-BD11-698718A29A94}" dt="2019-10-28T02:39:47.303" v="5286" actId="164"/>
          <ac:grpSpMkLst>
            <pc:docMk/>
            <pc:sldMk cId="3762929551" sldId="271"/>
            <ac:grpSpMk id="74" creationId="{0FD44511-1BFD-4438-AF81-13A94A6C3070}"/>
          </ac:grpSpMkLst>
        </pc:grpChg>
        <pc:picChg chg="add mod">
          <ac:chgData name="CHOI JUNHO" userId="2ed797a4709b55ca" providerId="LiveId" clId="{5B9CC2E5-527B-4B3B-BD11-698718A29A94}" dt="2019-10-28T02:14:34.727" v="4675" actId="164"/>
          <ac:picMkLst>
            <pc:docMk/>
            <pc:sldMk cId="3762929551" sldId="271"/>
            <ac:picMk id="18" creationId="{EE567E22-D4E6-4BC7-848D-E02901AD6ED5}"/>
          </ac:picMkLst>
        </pc:picChg>
        <pc:picChg chg="add mod">
          <ac:chgData name="CHOI JUNHO" userId="2ed797a4709b55ca" providerId="LiveId" clId="{5B9CC2E5-527B-4B3B-BD11-698718A29A94}" dt="2019-10-28T02:17:14.166" v="4762" actId="164"/>
          <ac:picMkLst>
            <pc:docMk/>
            <pc:sldMk cId="3762929551" sldId="271"/>
            <ac:picMk id="35" creationId="{9A1C3276-E79F-4469-B265-1A5C8E923C82}"/>
          </ac:picMkLst>
        </pc:picChg>
        <pc:cxnChg chg="add mod">
          <ac:chgData name="CHOI JUNHO" userId="2ed797a4709b55ca" providerId="LiveId" clId="{5B9CC2E5-527B-4B3B-BD11-698718A29A94}" dt="2019-10-28T02:39:20.105" v="5282" actId="1076"/>
          <ac:cxnSpMkLst>
            <pc:docMk/>
            <pc:sldMk cId="3762929551" sldId="271"/>
            <ac:cxnSpMk id="5" creationId="{CC2E4D45-240B-40FF-9913-F6F16F4E5742}"/>
          </ac:cxnSpMkLst>
        </pc:cxnChg>
        <pc:cxnChg chg="add mod">
          <ac:chgData name="CHOI JUNHO" userId="2ed797a4709b55ca" providerId="LiveId" clId="{5B9CC2E5-527B-4B3B-BD11-698718A29A94}" dt="2019-10-28T02:39:20.105" v="5282" actId="1076"/>
          <ac:cxnSpMkLst>
            <pc:docMk/>
            <pc:sldMk cId="3762929551" sldId="271"/>
            <ac:cxnSpMk id="7" creationId="{67ED1E2B-5D36-4ABD-B74E-98448CEE8BCB}"/>
          </ac:cxnSpMkLst>
        </pc:cxnChg>
        <pc:cxnChg chg="add del mod">
          <ac:chgData name="CHOI JUNHO" userId="2ed797a4709b55ca" providerId="LiveId" clId="{5B9CC2E5-527B-4B3B-BD11-698718A29A94}" dt="2019-10-28T02:17:21.412" v="4765" actId="478"/>
          <ac:cxnSpMkLst>
            <pc:docMk/>
            <pc:sldMk cId="3762929551" sldId="271"/>
            <ac:cxnSpMk id="10" creationId="{BAE77A55-F636-432A-82EB-89ED51B02FB2}"/>
          </ac:cxnSpMkLst>
        </pc:cxnChg>
        <pc:cxnChg chg="add del mod">
          <ac:chgData name="CHOI JUNHO" userId="2ed797a4709b55ca" providerId="LiveId" clId="{5B9CC2E5-527B-4B3B-BD11-698718A29A94}" dt="2019-10-28T02:21:29.960" v="4822" actId="478"/>
          <ac:cxnSpMkLst>
            <pc:docMk/>
            <pc:sldMk cId="3762929551" sldId="271"/>
            <ac:cxnSpMk id="11" creationId="{C9E61EBE-C7B8-41B6-A8C1-1053AC5382B9}"/>
          </ac:cxnSpMkLst>
        </pc:cxnChg>
        <pc:cxnChg chg="add mod">
          <ac:chgData name="CHOI JUNHO" userId="2ed797a4709b55ca" providerId="LiveId" clId="{5B9CC2E5-527B-4B3B-BD11-698718A29A94}" dt="2019-10-28T02:39:20.105" v="5282" actId="1076"/>
          <ac:cxnSpMkLst>
            <pc:docMk/>
            <pc:sldMk cId="3762929551" sldId="271"/>
            <ac:cxnSpMk id="15" creationId="{AA0067CE-1463-4FF2-947F-09EAF0E1B361}"/>
          </ac:cxnSpMkLst>
        </pc:cxnChg>
        <pc:cxnChg chg="add mod">
          <ac:chgData name="CHOI JUNHO" userId="2ed797a4709b55ca" providerId="LiveId" clId="{5B9CC2E5-527B-4B3B-BD11-698718A29A94}" dt="2019-10-28T02:39:20.105" v="5282" actId="1076"/>
          <ac:cxnSpMkLst>
            <pc:docMk/>
            <pc:sldMk cId="3762929551" sldId="271"/>
            <ac:cxnSpMk id="21" creationId="{9D7CE066-BC19-4BBA-9231-8CAEB5029FE3}"/>
          </ac:cxnSpMkLst>
        </pc:cxnChg>
        <pc:cxnChg chg="add mod">
          <ac:chgData name="CHOI JUNHO" userId="2ed797a4709b55ca" providerId="LiveId" clId="{5B9CC2E5-527B-4B3B-BD11-698718A29A94}" dt="2019-10-28T02:39:20.105" v="5282" actId="1076"/>
          <ac:cxnSpMkLst>
            <pc:docMk/>
            <pc:sldMk cId="3762929551" sldId="271"/>
            <ac:cxnSpMk id="22" creationId="{D49E32F5-39E2-47A5-854E-6E2DB7455B66}"/>
          </ac:cxnSpMkLst>
        </pc:cxnChg>
        <pc:cxnChg chg="add del mod">
          <ac:chgData name="CHOI JUNHO" userId="2ed797a4709b55ca" providerId="LiveId" clId="{5B9CC2E5-527B-4B3B-BD11-698718A29A94}" dt="2019-10-28T02:33:35.981" v="5186" actId="478"/>
          <ac:cxnSpMkLst>
            <pc:docMk/>
            <pc:sldMk cId="3762929551" sldId="271"/>
            <ac:cxnSpMk id="31" creationId="{345846EC-6333-44D9-BAB7-032320C96F51}"/>
          </ac:cxnSpMkLst>
        </pc:cxnChg>
        <pc:cxnChg chg="add del mod">
          <ac:chgData name="CHOI JUNHO" userId="2ed797a4709b55ca" providerId="LiveId" clId="{5B9CC2E5-527B-4B3B-BD11-698718A29A94}" dt="2019-10-28T02:33:35.981" v="5186" actId="478"/>
          <ac:cxnSpMkLst>
            <pc:docMk/>
            <pc:sldMk cId="3762929551" sldId="271"/>
            <ac:cxnSpMk id="32" creationId="{05A30DD0-A14C-44F9-AC0F-E72D7D213896}"/>
          </ac:cxnSpMkLst>
        </pc:cxnChg>
        <pc:cxnChg chg="add mod">
          <ac:chgData name="CHOI JUNHO" userId="2ed797a4709b55ca" providerId="LiveId" clId="{5B9CC2E5-527B-4B3B-BD11-698718A29A94}" dt="2019-10-28T02:39:20.105" v="5282" actId="1076"/>
          <ac:cxnSpMkLst>
            <pc:docMk/>
            <pc:sldMk cId="3762929551" sldId="271"/>
            <ac:cxnSpMk id="47" creationId="{9246FD28-E392-4084-9195-D314C4E3E277}"/>
          </ac:cxnSpMkLst>
        </pc:cxnChg>
        <pc:cxnChg chg="add mod">
          <ac:chgData name="CHOI JUNHO" userId="2ed797a4709b55ca" providerId="LiveId" clId="{5B9CC2E5-527B-4B3B-BD11-698718A29A94}" dt="2019-10-28T02:34:29.387" v="5222" actId="164"/>
          <ac:cxnSpMkLst>
            <pc:docMk/>
            <pc:sldMk cId="3762929551" sldId="271"/>
            <ac:cxnSpMk id="56" creationId="{34B8BCDB-8A65-420D-B167-CCE04EC6E6E5}"/>
          </ac:cxnSpMkLst>
        </pc:cxnChg>
      </pc:sldChg>
      <pc:sldChg chg="addSp delSp modSp add">
        <pc:chgData name="CHOI JUNHO" userId="2ed797a4709b55ca" providerId="LiveId" clId="{5B9CC2E5-527B-4B3B-BD11-698718A29A94}" dt="2019-10-28T03:22:08.367" v="5420" actId="478"/>
        <pc:sldMkLst>
          <pc:docMk/>
          <pc:sldMk cId="1819313943" sldId="272"/>
        </pc:sldMkLst>
        <pc:spChg chg="mod">
          <ac:chgData name="CHOI JUNHO" userId="2ed797a4709b55ca" providerId="LiveId" clId="{5B9CC2E5-527B-4B3B-BD11-698718A29A94}" dt="2019-10-28T03:18:33.032" v="5343" actId="20577"/>
          <ac:spMkLst>
            <pc:docMk/>
            <pc:sldMk cId="1819313943" sldId="272"/>
            <ac:spMk id="2" creationId="{3B1F6875-2E40-4D83-BE2A-E3D8C7789D9A}"/>
          </ac:spMkLst>
        </pc:spChg>
        <pc:spChg chg="add del">
          <ac:chgData name="CHOI JUNHO" userId="2ed797a4709b55ca" providerId="LiveId" clId="{5B9CC2E5-527B-4B3B-BD11-698718A29A94}" dt="2019-10-28T03:18:27.497" v="5334"/>
          <ac:spMkLst>
            <pc:docMk/>
            <pc:sldMk cId="1819313943" sldId="272"/>
            <ac:spMk id="3" creationId="{5FCEE909-E00D-4656-9F71-6A5B5249E571}"/>
          </ac:spMkLst>
        </pc:spChg>
        <pc:spChg chg="add">
          <ac:chgData name="CHOI JUNHO" userId="2ed797a4709b55ca" providerId="LiveId" clId="{5B9CC2E5-527B-4B3B-BD11-698718A29A94}" dt="2019-10-28T03:18:37.356" v="5344"/>
          <ac:spMkLst>
            <pc:docMk/>
            <pc:sldMk cId="1819313943" sldId="272"/>
            <ac:spMk id="4" creationId="{EFF250C4-7D27-446F-AF1E-9CE87A9830E0}"/>
          </ac:spMkLst>
        </pc:spChg>
        <pc:spChg chg="add">
          <ac:chgData name="CHOI JUNHO" userId="2ed797a4709b55ca" providerId="LiveId" clId="{5B9CC2E5-527B-4B3B-BD11-698718A29A94}" dt="2019-10-28T03:18:37.356" v="5344"/>
          <ac:spMkLst>
            <pc:docMk/>
            <pc:sldMk cId="1819313943" sldId="272"/>
            <ac:spMk id="5" creationId="{AB548B68-BEC2-44BF-B1DA-89B10C876891}"/>
          </ac:spMkLst>
        </pc:spChg>
        <pc:spChg chg="add">
          <ac:chgData name="CHOI JUNHO" userId="2ed797a4709b55ca" providerId="LiveId" clId="{5B9CC2E5-527B-4B3B-BD11-698718A29A94}" dt="2019-10-28T03:18:37.356" v="5344"/>
          <ac:spMkLst>
            <pc:docMk/>
            <pc:sldMk cId="1819313943" sldId="272"/>
            <ac:spMk id="7" creationId="{41B83BCC-CC48-4F40-AF32-9009CB4811EE}"/>
          </ac:spMkLst>
        </pc:spChg>
        <pc:spChg chg="add">
          <ac:chgData name="CHOI JUNHO" userId="2ed797a4709b55ca" providerId="LiveId" clId="{5B9CC2E5-527B-4B3B-BD11-698718A29A94}" dt="2019-10-28T03:18:37.356" v="5344"/>
          <ac:spMkLst>
            <pc:docMk/>
            <pc:sldMk cId="1819313943" sldId="272"/>
            <ac:spMk id="9" creationId="{7C6F6572-A055-40FE-A183-9A9BD6412157}"/>
          </ac:spMkLst>
        </pc:spChg>
        <pc:spChg chg="add">
          <ac:chgData name="CHOI JUNHO" userId="2ed797a4709b55ca" providerId="LiveId" clId="{5B9CC2E5-527B-4B3B-BD11-698718A29A94}" dt="2019-10-28T03:18:37.356" v="5344"/>
          <ac:spMkLst>
            <pc:docMk/>
            <pc:sldMk cId="1819313943" sldId="272"/>
            <ac:spMk id="10" creationId="{E6DA8361-FFBE-413C-AAA0-BF7A718E20C4}"/>
          </ac:spMkLst>
        </pc:spChg>
        <pc:spChg chg="add">
          <ac:chgData name="CHOI JUNHO" userId="2ed797a4709b55ca" providerId="LiveId" clId="{5B9CC2E5-527B-4B3B-BD11-698718A29A94}" dt="2019-10-28T03:18:37.356" v="5344"/>
          <ac:spMkLst>
            <pc:docMk/>
            <pc:sldMk cId="1819313943" sldId="272"/>
            <ac:spMk id="13" creationId="{E4A1E0F1-B9A0-4518-8BF9-BF851632F15F}"/>
          </ac:spMkLst>
        </pc:spChg>
        <pc:spChg chg="add">
          <ac:chgData name="CHOI JUNHO" userId="2ed797a4709b55ca" providerId="LiveId" clId="{5B9CC2E5-527B-4B3B-BD11-698718A29A94}" dt="2019-10-28T03:18:37.356" v="5344"/>
          <ac:spMkLst>
            <pc:docMk/>
            <pc:sldMk cId="1819313943" sldId="272"/>
            <ac:spMk id="14" creationId="{8895BBB1-1E5F-455A-822D-630B3BFE26B4}"/>
          </ac:spMkLst>
        </pc:spChg>
        <pc:spChg chg="add">
          <ac:chgData name="CHOI JUNHO" userId="2ed797a4709b55ca" providerId="LiveId" clId="{5B9CC2E5-527B-4B3B-BD11-698718A29A94}" dt="2019-10-28T03:18:37.356" v="5344"/>
          <ac:spMkLst>
            <pc:docMk/>
            <pc:sldMk cId="1819313943" sldId="272"/>
            <ac:spMk id="15" creationId="{C30759E5-EA69-492E-B767-30CD145B3277}"/>
          </ac:spMkLst>
        </pc:spChg>
        <pc:spChg chg="add">
          <ac:chgData name="CHOI JUNHO" userId="2ed797a4709b55ca" providerId="LiveId" clId="{5B9CC2E5-527B-4B3B-BD11-698718A29A94}" dt="2019-10-28T03:18:37.356" v="5344"/>
          <ac:spMkLst>
            <pc:docMk/>
            <pc:sldMk cId="1819313943" sldId="272"/>
            <ac:spMk id="17" creationId="{E46CD9D4-5A00-431F-9530-7FB8E2EBB42D}"/>
          </ac:spMkLst>
        </pc:spChg>
        <pc:spChg chg="add">
          <ac:chgData name="CHOI JUNHO" userId="2ed797a4709b55ca" providerId="LiveId" clId="{5B9CC2E5-527B-4B3B-BD11-698718A29A94}" dt="2019-10-28T03:18:37.356" v="5344"/>
          <ac:spMkLst>
            <pc:docMk/>
            <pc:sldMk cId="1819313943" sldId="272"/>
            <ac:spMk id="18" creationId="{296B7A56-75A5-4BD2-94E1-B91B9D4D894E}"/>
          </ac:spMkLst>
        </pc:spChg>
        <pc:spChg chg="add mod">
          <ac:chgData name="CHOI JUNHO" userId="2ed797a4709b55ca" providerId="LiveId" clId="{5B9CC2E5-527B-4B3B-BD11-698718A29A94}" dt="2019-10-28T03:20:30.633" v="5418"/>
          <ac:spMkLst>
            <pc:docMk/>
            <pc:sldMk cId="1819313943" sldId="272"/>
            <ac:spMk id="20" creationId="{E2169E79-A20B-4D56-9AF1-1C89DAA7C6BB}"/>
          </ac:spMkLst>
        </pc:spChg>
        <pc:spChg chg="add">
          <ac:chgData name="CHOI JUNHO" userId="2ed797a4709b55ca" providerId="LiveId" clId="{5B9CC2E5-527B-4B3B-BD11-698718A29A94}" dt="2019-10-28T03:18:37.356" v="5344"/>
          <ac:spMkLst>
            <pc:docMk/>
            <pc:sldMk cId="1819313943" sldId="272"/>
            <ac:spMk id="21" creationId="{0A7784CB-7666-4850-8AAE-079F7826AF76}"/>
          </ac:spMkLst>
        </pc:spChg>
        <pc:spChg chg="add del">
          <ac:chgData name="CHOI JUNHO" userId="2ed797a4709b55ca" providerId="LiveId" clId="{5B9CC2E5-527B-4B3B-BD11-698718A29A94}" dt="2019-10-28T03:22:08.367" v="5420" actId="478"/>
          <ac:spMkLst>
            <pc:docMk/>
            <pc:sldMk cId="1819313943" sldId="272"/>
            <ac:spMk id="31" creationId="{15E38083-6C70-4C5C-BE4E-BB4C28F34264}"/>
          </ac:spMkLst>
        </pc:spChg>
        <pc:spChg chg="add del">
          <ac:chgData name="CHOI JUNHO" userId="2ed797a4709b55ca" providerId="LiveId" clId="{5B9CC2E5-527B-4B3B-BD11-698718A29A94}" dt="2019-10-28T03:22:08.367" v="5420" actId="478"/>
          <ac:spMkLst>
            <pc:docMk/>
            <pc:sldMk cId="1819313943" sldId="272"/>
            <ac:spMk id="34" creationId="{F126C7BE-174F-49E0-ADF4-B086120ED43D}"/>
          </ac:spMkLst>
        </pc:spChg>
        <pc:spChg chg="del topLvl">
          <ac:chgData name="CHOI JUNHO" userId="2ed797a4709b55ca" providerId="LiveId" clId="{5B9CC2E5-527B-4B3B-BD11-698718A29A94}" dt="2019-10-28T03:18:52.594" v="5347" actId="478"/>
          <ac:spMkLst>
            <pc:docMk/>
            <pc:sldMk cId="1819313943" sldId="272"/>
            <ac:spMk id="37" creationId="{F151B6C4-945C-49DE-9EB1-1CB000BA688E}"/>
          </ac:spMkLst>
        </pc:spChg>
        <pc:spChg chg="add del mod">
          <ac:chgData name="CHOI JUNHO" userId="2ed797a4709b55ca" providerId="LiveId" clId="{5B9CC2E5-527B-4B3B-BD11-698718A29A94}" dt="2019-10-28T03:20:17.189" v="5392" actId="478"/>
          <ac:spMkLst>
            <pc:docMk/>
            <pc:sldMk cId="1819313943" sldId="272"/>
            <ac:spMk id="39" creationId="{3ADE6C28-2F7D-4423-8CB4-2E113AD0D643}"/>
          </ac:spMkLst>
        </pc:spChg>
        <pc:spChg chg="add">
          <ac:chgData name="CHOI JUNHO" userId="2ed797a4709b55ca" providerId="LiveId" clId="{5B9CC2E5-527B-4B3B-BD11-698718A29A94}" dt="2019-10-28T03:20:17.438" v="5393"/>
          <ac:spMkLst>
            <pc:docMk/>
            <pc:sldMk cId="1819313943" sldId="272"/>
            <ac:spMk id="40" creationId="{DF37281B-FED9-4EAA-8209-F7B0E617FA3A}"/>
          </ac:spMkLst>
        </pc:spChg>
        <pc:grpChg chg="add del">
          <ac:chgData name="CHOI JUNHO" userId="2ed797a4709b55ca" providerId="LiveId" clId="{5B9CC2E5-527B-4B3B-BD11-698718A29A94}" dt="2019-10-28T03:21:37.367" v="5419" actId="478"/>
          <ac:grpSpMkLst>
            <pc:docMk/>
            <pc:sldMk cId="1819313943" sldId="272"/>
            <ac:grpSpMk id="24" creationId="{43702CDC-8ED7-419D-B706-6531E9E96EA2}"/>
          </ac:grpSpMkLst>
        </pc:grpChg>
        <pc:grpChg chg="add del">
          <ac:chgData name="CHOI JUNHO" userId="2ed797a4709b55ca" providerId="LiveId" clId="{5B9CC2E5-527B-4B3B-BD11-698718A29A94}" dt="2019-10-28T03:18:52.594" v="5347" actId="478"/>
          <ac:grpSpMkLst>
            <pc:docMk/>
            <pc:sldMk cId="1819313943" sldId="272"/>
            <ac:grpSpMk id="35" creationId="{57133B75-6206-457C-8C66-B8A54B65494A}"/>
          </ac:grpSpMkLst>
        </pc:grpChg>
        <pc:grpChg chg="add mod">
          <ac:chgData name="CHOI JUNHO" userId="2ed797a4709b55ca" providerId="LiveId" clId="{5B9CC2E5-527B-4B3B-BD11-698718A29A94}" dt="2019-10-28T03:18:59.881" v="5349" actId="164"/>
          <ac:grpSpMkLst>
            <pc:docMk/>
            <pc:sldMk cId="1819313943" sldId="272"/>
            <ac:grpSpMk id="38" creationId="{355D6FE0-3FC9-474D-8ACA-E859AD95EE20}"/>
          </ac:grpSpMkLst>
        </pc:grpChg>
        <pc:picChg chg="add del">
          <ac:chgData name="CHOI JUNHO" userId="2ed797a4709b55ca" providerId="LiveId" clId="{5B9CC2E5-527B-4B3B-BD11-698718A29A94}" dt="2019-10-28T03:18:40.767" v="5345" actId="478"/>
          <ac:picMkLst>
            <pc:docMk/>
            <pc:sldMk cId="1819313943" sldId="272"/>
            <ac:picMk id="19" creationId="{505F24A0-24BB-44AF-8BD3-BCAA73FC84ED}"/>
          </ac:picMkLst>
        </pc:picChg>
        <pc:picChg chg="mod topLvl">
          <ac:chgData name="CHOI JUNHO" userId="2ed797a4709b55ca" providerId="LiveId" clId="{5B9CC2E5-527B-4B3B-BD11-698718A29A94}" dt="2019-10-28T03:18:59.881" v="5349" actId="164"/>
          <ac:picMkLst>
            <pc:docMk/>
            <pc:sldMk cId="1819313943" sldId="272"/>
            <ac:picMk id="36" creationId="{AE4188EB-7FF4-4116-BA36-8CAEAB7CA08D}"/>
          </ac:picMkLst>
        </pc:picChg>
        <pc:cxnChg chg="add">
          <ac:chgData name="CHOI JUNHO" userId="2ed797a4709b55ca" providerId="LiveId" clId="{5B9CC2E5-527B-4B3B-BD11-698718A29A94}" dt="2019-10-28T03:18:37.356" v="5344"/>
          <ac:cxnSpMkLst>
            <pc:docMk/>
            <pc:sldMk cId="1819313943" sldId="272"/>
            <ac:cxnSpMk id="6" creationId="{B93FC20F-0D53-46AF-B098-EF89A396668E}"/>
          </ac:cxnSpMkLst>
        </pc:cxnChg>
        <pc:cxnChg chg="add">
          <ac:chgData name="CHOI JUNHO" userId="2ed797a4709b55ca" providerId="LiveId" clId="{5B9CC2E5-527B-4B3B-BD11-698718A29A94}" dt="2019-10-28T03:18:37.356" v="5344"/>
          <ac:cxnSpMkLst>
            <pc:docMk/>
            <pc:sldMk cId="1819313943" sldId="272"/>
            <ac:cxnSpMk id="8" creationId="{A9BC6FC7-7BEE-4A3C-B3DF-845EE93FB4F1}"/>
          </ac:cxnSpMkLst>
        </pc:cxnChg>
        <pc:cxnChg chg="add">
          <ac:chgData name="CHOI JUNHO" userId="2ed797a4709b55ca" providerId="LiveId" clId="{5B9CC2E5-527B-4B3B-BD11-698718A29A94}" dt="2019-10-28T03:18:37.356" v="5344"/>
          <ac:cxnSpMkLst>
            <pc:docMk/>
            <pc:sldMk cId="1819313943" sldId="272"/>
            <ac:cxnSpMk id="11" creationId="{BBE425D3-4762-4429-ADD4-BFA10BD74D42}"/>
          </ac:cxnSpMkLst>
        </pc:cxnChg>
        <pc:cxnChg chg="add">
          <ac:chgData name="CHOI JUNHO" userId="2ed797a4709b55ca" providerId="LiveId" clId="{5B9CC2E5-527B-4B3B-BD11-698718A29A94}" dt="2019-10-28T03:18:37.356" v="5344"/>
          <ac:cxnSpMkLst>
            <pc:docMk/>
            <pc:sldMk cId="1819313943" sldId="272"/>
            <ac:cxnSpMk id="12" creationId="{3406B44C-4C6B-448B-84DB-1E13A637B3CC}"/>
          </ac:cxnSpMkLst>
        </pc:cxnChg>
        <pc:cxnChg chg="add">
          <ac:chgData name="CHOI JUNHO" userId="2ed797a4709b55ca" providerId="LiveId" clId="{5B9CC2E5-527B-4B3B-BD11-698718A29A94}" dt="2019-10-28T03:18:37.356" v="5344"/>
          <ac:cxnSpMkLst>
            <pc:docMk/>
            <pc:sldMk cId="1819313943" sldId="272"/>
            <ac:cxnSpMk id="16" creationId="{9D56E380-8A27-48AC-ABEA-89FB076441D7}"/>
          </ac:cxnSpMkLst>
        </pc:cxnChg>
        <pc:cxnChg chg="add">
          <ac:chgData name="CHOI JUNHO" userId="2ed797a4709b55ca" providerId="LiveId" clId="{5B9CC2E5-527B-4B3B-BD11-698718A29A94}" dt="2019-10-28T03:18:37.356" v="5344"/>
          <ac:cxnSpMkLst>
            <pc:docMk/>
            <pc:sldMk cId="1819313943" sldId="272"/>
            <ac:cxnSpMk id="22" creationId="{440DC855-8DE9-42B5-9A42-92D933514614}"/>
          </ac:cxnSpMkLst>
        </pc:cxnChg>
        <pc:cxnChg chg="add">
          <ac:chgData name="CHOI JUNHO" userId="2ed797a4709b55ca" providerId="LiveId" clId="{5B9CC2E5-527B-4B3B-BD11-698718A29A94}" dt="2019-10-28T03:18:37.356" v="5344"/>
          <ac:cxnSpMkLst>
            <pc:docMk/>
            <pc:sldMk cId="1819313943" sldId="272"/>
            <ac:cxnSpMk id="23" creationId="{7937285D-FFCC-498B-AF1F-2E1E8F120D47}"/>
          </ac:cxnSpMkLst>
        </pc:cxnChg>
        <pc:cxnChg chg="add del mod">
          <ac:chgData name="CHOI JUNHO" userId="2ed797a4709b55ca" providerId="LiveId" clId="{5B9CC2E5-527B-4B3B-BD11-698718A29A94}" dt="2019-10-28T03:22:08.367" v="5420" actId="478"/>
          <ac:cxnSpMkLst>
            <pc:docMk/>
            <pc:sldMk cId="1819313943" sldId="272"/>
            <ac:cxnSpMk id="32" creationId="{0E25413F-7414-4AFB-AB5D-EF0AF248CA5D}"/>
          </ac:cxnSpMkLst>
        </pc:cxnChg>
        <pc:cxnChg chg="add">
          <ac:chgData name="CHOI JUNHO" userId="2ed797a4709b55ca" providerId="LiveId" clId="{5B9CC2E5-527B-4B3B-BD11-698718A29A94}" dt="2019-10-28T03:18:37.356" v="5344"/>
          <ac:cxnSpMkLst>
            <pc:docMk/>
            <pc:sldMk cId="1819313943" sldId="272"/>
            <ac:cxnSpMk id="33" creationId="{2ED726AA-B60A-4FF9-9201-A0DB1E8E6C26}"/>
          </ac:cxnSpMkLst>
        </pc:cxnChg>
      </pc:sldChg>
      <pc:sldMasterChg chg="modSldLayout">
        <pc:chgData name="CHOI JUNHO" userId="2ed797a4709b55ca" providerId="LiveId" clId="{5B9CC2E5-527B-4B3B-BD11-698718A29A94}" dt="2019-10-25T05:40:29.588" v="206" actId="1035"/>
        <pc:sldMasterMkLst>
          <pc:docMk/>
          <pc:sldMasterMk cId="2252684482" sldId="2147483648"/>
        </pc:sldMasterMkLst>
        <pc:sldLayoutChg chg="modSp">
          <pc:chgData name="CHOI JUNHO" userId="2ed797a4709b55ca" providerId="LiveId" clId="{5B9CC2E5-527B-4B3B-BD11-698718A29A94}" dt="2019-10-25T05:40:29.588" v="206" actId="1035"/>
          <pc:sldLayoutMkLst>
            <pc:docMk/>
            <pc:sldMasterMk cId="2573929259" sldId="2147483666"/>
            <pc:sldLayoutMk cId="17018372" sldId="2147483649"/>
          </pc:sldLayoutMkLst>
          <pc:spChg chg="mod">
            <ac:chgData name="CHOI JUNHO" userId="2ed797a4709b55ca" providerId="LiveId" clId="{5B9CC2E5-527B-4B3B-BD11-698718A29A94}" dt="2019-10-25T05:40:29.588" v="206" actId="1035"/>
            <ac:spMkLst>
              <pc:docMk/>
              <pc:sldMasterMk cId="2573929259" sldId="2147483666"/>
              <pc:sldLayoutMk cId="17018372" sldId="2147483649"/>
              <ac:spMk id="7" creationId="{00000000-0000-0000-0000-000000000000}"/>
            </ac:spMkLst>
          </pc:spChg>
          <pc:graphicFrameChg chg="mod">
            <ac:chgData name="CHOI JUNHO" userId="2ed797a4709b55ca" providerId="LiveId" clId="{5B9CC2E5-527B-4B3B-BD11-698718A29A94}" dt="2019-10-25T05:40:29.588" v="206" actId="1035"/>
            <ac:graphicFrameMkLst>
              <pc:docMk/>
              <pc:sldMasterMk cId="2573929259" sldId="2147483666"/>
              <pc:sldLayoutMk cId="17018372" sldId="2147483649"/>
              <ac:graphicFrameMk id="2" creationId="{00000000-0000-0000-0000-000000000000}"/>
            </ac:graphicFrameMkLst>
          </pc:graphicFrameChg>
        </pc:sldLayoutChg>
        <pc:sldLayoutChg chg="modSp">
          <pc:chgData name="CHOI JUNHO" userId="2ed797a4709b55ca" providerId="LiveId" clId="{5B9CC2E5-527B-4B3B-BD11-698718A29A94}" dt="2019-10-25T05:40:22.018" v="186" actId="1035"/>
          <pc:sldLayoutMkLst>
            <pc:docMk/>
            <pc:sldMasterMk cId="2252684482" sldId="2147483648"/>
            <pc:sldLayoutMk cId="2156045409" sldId="2147483651"/>
          </pc:sldLayoutMkLst>
          <pc:spChg chg="mod">
            <ac:chgData name="CHOI JUNHO" userId="2ed797a4709b55ca" providerId="LiveId" clId="{5B9CC2E5-527B-4B3B-BD11-698718A29A94}" dt="2019-10-25T05:40:22.018" v="186" actId="1035"/>
            <ac:spMkLst>
              <pc:docMk/>
              <pc:sldMasterMk cId="2252684482" sldId="2147483648"/>
              <pc:sldLayoutMk cId="2156045409" sldId="2147483651"/>
              <ac:spMk id="5" creationId="{45E6D0DC-F064-4EBA-906A-BF1306784A62}"/>
            </ac:spMkLst>
          </pc:spChg>
          <pc:graphicFrameChg chg="mod modGraphic">
            <ac:chgData name="CHOI JUNHO" userId="2ed797a4709b55ca" providerId="LiveId" clId="{5B9CC2E5-527B-4B3B-BD11-698718A29A94}" dt="2019-10-25T05:40:22.018" v="186" actId="1035"/>
            <ac:graphicFrameMkLst>
              <pc:docMk/>
              <pc:sldMasterMk cId="2252684482" sldId="2147483648"/>
              <pc:sldLayoutMk cId="2156045409" sldId="2147483651"/>
              <ac:graphicFrameMk id="4" creationId="{B42A6570-5196-43DE-85B2-428460B9C59C}"/>
            </ac:graphicFrameMkLst>
          </pc:graphicFrameChg>
        </pc:sldLayoutChg>
      </pc:sldMasterChg>
    </pc:docChg>
  </pc:docChgLst>
  <pc:docChgLst>
    <pc:chgData name="CHOI JUNHO" userId="2ed797a4709b55ca" providerId="LiveId" clId="{B85B9DB9-DC08-49E2-AE66-60597C8BC9AF}"/>
    <pc:docChg chg="undo custSel addSld delSld modSld modMainMaster modSection">
      <pc:chgData name="CHOI JUNHO" userId="2ed797a4709b55ca" providerId="LiveId" clId="{B85B9DB9-DC08-49E2-AE66-60597C8BC9AF}" dt="2019-10-25T03:07:02.207" v="594"/>
      <pc:docMkLst>
        <pc:docMk/>
      </pc:docMkLst>
      <pc:sldChg chg="modSp">
        <pc:chgData name="CHOI JUNHO" userId="2ed797a4709b55ca" providerId="LiveId" clId="{B85B9DB9-DC08-49E2-AE66-60597C8BC9AF}" dt="2019-10-25T01:33:34.944" v="226"/>
        <pc:sldMkLst>
          <pc:docMk/>
          <pc:sldMk cId="2612761801" sldId="256"/>
        </pc:sldMkLst>
        <pc:spChg chg="mod">
          <ac:chgData name="CHOI JUNHO" userId="2ed797a4709b55ca" providerId="LiveId" clId="{B85B9DB9-DC08-49E2-AE66-60597C8BC9AF}" dt="2019-10-25T01:33:34.944" v="226"/>
          <ac:spMkLst>
            <pc:docMk/>
            <pc:sldMk cId="2612761801" sldId="256"/>
            <ac:spMk id="2" creationId="{00000000-0000-0000-0000-000000000000}"/>
          </ac:spMkLst>
        </pc:spChg>
      </pc:sldChg>
      <pc:sldChg chg="addSp delSp modSp">
        <pc:chgData name="CHOI JUNHO" userId="2ed797a4709b55ca" providerId="LiveId" clId="{B85B9DB9-DC08-49E2-AE66-60597C8BC9AF}" dt="2019-10-25T03:02:53.290" v="510" actId="122"/>
        <pc:sldMkLst>
          <pc:docMk/>
          <pc:sldMk cId="1580783546" sldId="265"/>
        </pc:sldMkLst>
        <pc:spChg chg="mod">
          <ac:chgData name="CHOI JUNHO" userId="2ed797a4709b55ca" providerId="LiveId" clId="{B85B9DB9-DC08-49E2-AE66-60597C8BC9AF}" dt="2019-10-25T01:34:10.326" v="227" actId="1076"/>
          <ac:spMkLst>
            <pc:docMk/>
            <pc:sldMk cId="1580783546" sldId="265"/>
            <ac:spMk id="2" creationId="{00000000-0000-0000-0000-000000000000}"/>
          </ac:spMkLst>
        </pc:spChg>
        <pc:spChg chg="add del mod">
          <ac:chgData name="CHOI JUNHO" userId="2ed797a4709b55ca" providerId="LiveId" clId="{B85B9DB9-DC08-49E2-AE66-60597C8BC9AF}" dt="2019-10-25T01:45:40.867" v="281" actId="478"/>
          <ac:spMkLst>
            <pc:docMk/>
            <pc:sldMk cId="1580783546" sldId="265"/>
            <ac:spMk id="4" creationId="{B881BF1D-5E56-4F08-8D22-51CC2A47B5B5}"/>
          </ac:spMkLst>
        </pc:spChg>
        <pc:spChg chg="add">
          <ac:chgData name="CHOI JUNHO" userId="2ed797a4709b55ca" providerId="LiveId" clId="{B85B9DB9-DC08-49E2-AE66-60597C8BC9AF}" dt="2019-10-25T01:45:41.131" v="282"/>
          <ac:spMkLst>
            <pc:docMk/>
            <pc:sldMk cId="1580783546" sldId="265"/>
            <ac:spMk id="5" creationId="{90B8312E-970E-458B-87FB-84F7A22C22BA}"/>
          </ac:spMkLst>
        </pc:spChg>
        <pc:graphicFrameChg chg="mod modGraphic">
          <ac:chgData name="CHOI JUNHO" userId="2ed797a4709b55ca" providerId="LiveId" clId="{B85B9DB9-DC08-49E2-AE66-60597C8BC9AF}" dt="2019-10-25T03:02:53.290" v="510" actId="122"/>
          <ac:graphicFrameMkLst>
            <pc:docMk/>
            <pc:sldMk cId="1580783546" sldId="265"/>
            <ac:graphicFrameMk id="3" creationId="{00000000-0000-0000-0000-000000000000}"/>
          </ac:graphicFrameMkLst>
        </pc:graphicFrameChg>
      </pc:sldChg>
      <pc:sldChg chg="addSp delSp modSp">
        <pc:chgData name="CHOI JUNHO" userId="2ed797a4709b55ca" providerId="LiveId" clId="{B85B9DB9-DC08-49E2-AE66-60597C8BC9AF}" dt="2019-10-25T03:03:46.366" v="552"/>
        <pc:sldMkLst>
          <pc:docMk/>
          <pc:sldMk cId="2062586716" sldId="266"/>
        </pc:sldMkLst>
        <pc:spChg chg="del mod">
          <ac:chgData name="CHOI JUNHO" userId="2ed797a4709b55ca" providerId="LiveId" clId="{B85B9DB9-DC08-49E2-AE66-60597C8BC9AF}" dt="2019-10-25T01:34:39.668" v="230" actId="478"/>
          <ac:spMkLst>
            <pc:docMk/>
            <pc:sldMk cId="2062586716" sldId="266"/>
            <ac:spMk id="2" creationId="{F545666B-8493-4477-99D8-EE91343E4355}"/>
          </ac:spMkLst>
        </pc:spChg>
        <pc:spChg chg="add del mod">
          <ac:chgData name="CHOI JUNHO" userId="2ed797a4709b55ca" providerId="LiveId" clId="{B85B9DB9-DC08-49E2-AE66-60597C8BC9AF}" dt="2019-10-25T03:03:22.779" v="511" actId="478"/>
          <ac:spMkLst>
            <pc:docMk/>
            <pc:sldMk cId="2062586716" sldId="266"/>
            <ac:spMk id="6" creationId="{8118FEA1-4A80-49C3-9930-C51AF5C62F7E}"/>
          </ac:spMkLst>
        </pc:spChg>
        <pc:spChg chg="add del">
          <ac:chgData name="CHOI JUNHO" userId="2ed797a4709b55ca" providerId="LiveId" clId="{B85B9DB9-DC08-49E2-AE66-60597C8BC9AF}" dt="2019-10-25T01:45:36.837" v="279" actId="478"/>
          <ac:spMkLst>
            <pc:docMk/>
            <pc:sldMk cId="2062586716" sldId="266"/>
            <ac:spMk id="7" creationId="{3EB95EFF-3A7D-4091-BAAC-1CB1538929BA}"/>
          </ac:spMkLst>
        </pc:spChg>
        <pc:spChg chg="add">
          <ac:chgData name="CHOI JUNHO" userId="2ed797a4709b55ca" providerId="LiveId" clId="{B85B9DB9-DC08-49E2-AE66-60597C8BC9AF}" dt="2019-10-25T01:45:37.153" v="280"/>
          <ac:spMkLst>
            <pc:docMk/>
            <pc:sldMk cId="2062586716" sldId="266"/>
            <ac:spMk id="8" creationId="{23071584-DD65-431F-A8DF-AB180821E716}"/>
          </ac:spMkLst>
        </pc:spChg>
        <pc:spChg chg="add del mod">
          <ac:chgData name="CHOI JUNHO" userId="2ed797a4709b55ca" providerId="LiveId" clId="{B85B9DB9-DC08-49E2-AE66-60597C8BC9AF}" dt="2019-10-25T03:03:32.022" v="512"/>
          <ac:spMkLst>
            <pc:docMk/>
            <pc:sldMk cId="2062586716" sldId="266"/>
            <ac:spMk id="10" creationId="{EFB0F23F-4C67-4FF2-AFDE-63211541F701}"/>
          </ac:spMkLst>
        </pc:spChg>
        <pc:spChg chg="add mod">
          <ac:chgData name="CHOI JUNHO" userId="2ed797a4709b55ca" providerId="LiveId" clId="{B85B9DB9-DC08-49E2-AE66-60597C8BC9AF}" dt="2019-10-25T03:03:46.366" v="552"/>
          <ac:spMkLst>
            <pc:docMk/>
            <pc:sldMk cId="2062586716" sldId="266"/>
            <ac:spMk id="11" creationId="{E21B456B-D313-489D-8814-AD8BAFB1F0AE}"/>
          </ac:spMkLst>
        </pc:spChg>
      </pc:sldChg>
      <pc:sldChg chg="del">
        <pc:chgData name="CHOI JUNHO" userId="2ed797a4709b55ca" providerId="LiveId" clId="{B85B9DB9-DC08-49E2-AE66-60597C8BC9AF}" dt="2019-10-25T01:34:55.666" v="256" actId="47"/>
        <pc:sldMkLst>
          <pc:docMk/>
          <pc:sldMk cId="2600782532" sldId="267"/>
        </pc:sldMkLst>
      </pc:sldChg>
      <pc:sldChg chg="addSp delSp modSp">
        <pc:chgData name="CHOI JUNHO" userId="2ed797a4709b55ca" providerId="LiveId" clId="{B85B9DB9-DC08-49E2-AE66-60597C8BC9AF}" dt="2019-10-25T03:06:44.532" v="591" actId="572"/>
        <pc:sldMkLst>
          <pc:docMk/>
          <pc:sldMk cId="3410021434" sldId="268"/>
        </pc:sldMkLst>
        <pc:spChg chg="add mod">
          <ac:chgData name="CHOI JUNHO" userId="2ed797a4709b55ca" providerId="LiveId" clId="{B85B9DB9-DC08-49E2-AE66-60597C8BC9AF}" dt="2019-10-25T03:06:16.731" v="587"/>
          <ac:spMkLst>
            <pc:docMk/>
            <pc:sldMk cId="3410021434" sldId="268"/>
            <ac:spMk id="2" creationId="{EC4D4907-240D-4B06-B316-13332696469D}"/>
          </ac:spMkLst>
        </pc:spChg>
        <pc:spChg chg="del mod">
          <ac:chgData name="CHOI JUNHO" userId="2ed797a4709b55ca" providerId="LiveId" clId="{B85B9DB9-DC08-49E2-AE66-60597C8BC9AF}" dt="2019-10-25T03:06:16.731" v="587"/>
          <ac:spMkLst>
            <pc:docMk/>
            <pc:sldMk cId="3410021434" sldId="268"/>
            <ac:spMk id="3" creationId="{6C7AA625-D22A-4CDB-9C55-589DB51B0D40}"/>
          </ac:spMkLst>
        </pc:spChg>
        <pc:spChg chg="del mod">
          <ac:chgData name="CHOI JUNHO" userId="2ed797a4709b55ca" providerId="LiveId" clId="{B85B9DB9-DC08-49E2-AE66-60597C8BC9AF}" dt="2019-10-25T03:06:16.731" v="587"/>
          <ac:spMkLst>
            <pc:docMk/>
            <pc:sldMk cId="3410021434" sldId="268"/>
            <ac:spMk id="4" creationId="{F345B3F1-9D07-4554-8968-617B62B9E451}"/>
          </ac:spMkLst>
        </pc:spChg>
        <pc:spChg chg="add del mod">
          <ac:chgData name="CHOI JUNHO" userId="2ed797a4709b55ca" providerId="LiveId" clId="{B85B9DB9-DC08-49E2-AE66-60597C8BC9AF}" dt="2019-10-25T01:45:15.874" v="275" actId="478"/>
          <ac:spMkLst>
            <pc:docMk/>
            <pc:sldMk cId="3410021434" sldId="268"/>
            <ac:spMk id="5" creationId="{2108D399-ACF1-41D4-928B-BD5C5BE71961}"/>
          </ac:spMkLst>
        </pc:spChg>
        <pc:spChg chg="del mod">
          <ac:chgData name="CHOI JUNHO" userId="2ed797a4709b55ca" providerId="LiveId" clId="{B85B9DB9-DC08-49E2-AE66-60597C8BC9AF}" dt="2019-10-25T03:06:16.731" v="587"/>
          <ac:spMkLst>
            <pc:docMk/>
            <pc:sldMk cId="3410021434" sldId="268"/>
            <ac:spMk id="6" creationId="{C75E5778-2F5B-4B9C-AE7B-56832756C3B8}"/>
          </ac:spMkLst>
        </pc:spChg>
        <pc:spChg chg="add mod">
          <ac:chgData name="CHOI JUNHO" userId="2ed797a4709b55ca" providerId="LiveId" clId="{B85B9DB9-DC08-49E2-AE66-60597C8BC9AF}" dt="2019-10-25T01:45:21.629" v="277" actId="1076"/>
          <ac:spMkLst>
            <pc:docMk/>
            <pc:sldMk cId="3410021434" sldId="268"/>
            <ac:spMk id="8" creationId="{A478C3C5-FCBD-44D2-A2A0-9B786A1D8D0C}"/>
          </ac:spMkLst>
        </pc:spChg>
        <pc:spChg chg="add mod">
          <ac:chgData name="CHOI JUNHO" userId="2ed797a4709b55ca" providerId="LiveId" clId="{B85B9DB9-DC08-49E2-AE66-60597C8BC9AF}" dt="2019-10-25T03:06:16.731" v="587"/>
          <ac:spMkLst>
            <pc:docMk/>
            <pc:sldMk cId="3410021434" sldId="268"/>
            <ac:spMk id="9" creationId="{34AE6684-951E-41C8-9B02-BC66400E89EE}"/>
          </ac:spMkLst>
        </pc:spChg>
        <pc:spChg chg="add mod">
          <ac:chgData name="CHOI JUNHO" userId="2ed797a4709b55ca" providerId="LiveId" clId="{B85B9DB9-DC08-49E2-AE66-60597C8BC9AF}" dt="2019-10-25T03:06:16.731" v="587"/>
          <ac:spMkLst>
            <pc:docMk/>
            <pc:sldMk cId="3410021434" sldId="268"/>
            <ac:spMk id="10" creationId="{CFD98D77-76EC-446E-9F20-A5C62110D5DD}"/>
          </ac:spMkLst>
        </pc:spChg>
        <pc:graphicFrameChg chg="mod modGraphic">
          <ac:chgData name="CHOI JUNHO" userId="2ed797a4709b55ca" providerId="LiveId" clId="{B85B9DB9-DC08-49E2-AE66-60597C8BC9AF}" dt="2019-10-25T03:06:44.532" v="591" actId="572"/>
          <ac:graphicFrameMkLst>
            <pc:docMk/>
            <pc:sldMk cId="3410021434" sldId="268"/>
            <ac:graphicFrameMk id="7" creationId="{1CA85B1C-5C74-4B1C-AB51-4AEA3A54D33D}"/>
          </ac:graphicFrameMkLst>
        </pc:graphicFrameChg>
      </pc:sldChg>
      <pc:sldChg chg="add del">
        <pc:chgData name="CHOI JUNHO" userId="2ed797a4709b55ca" providerId="LiveId" clId="{B85B9DB9-DC08-49E2-AE66-60597C8BC9AF}" dt="2019-10-25T01:31:23.308" v="190"/>
        <pc:sldMkLst>
          <pc:docMk/>
          <pc:sldMk cId="1866466767" sldId="270"/>
        </pc:sldMkLst>
      </pc:sldChg>
      <pc:sldChg chg="addSp delSp modSp add">
        <pc:chgData name="CHOI JUNHO" userId="2ed797a4709b55ca" providerId="LiveId" clId="{B85B9DB9-DC08-49E2-AE66-60597C8BC9AF}" dt="2019-10-25T03:07:02.207" v="594"/>
        <pc:sldMkLst>
          <pc:docMk/>
          <pc:sldMk cId="2010584314" sldId="270"/>
        </pc:sldMkLst>
        <pc:spChg chg="del">
          <ac:chgData name="CHOI JUNHO" userId="2ed797a4709b55ca" providerId="LiveId" clId="{B85B9DB9-DC08-49E2-AE66-60597C8BC9AF}" dt="2019-10-25T02:57:20.568" v="376" actId="478"/>
          <ac:spMkLst>
            <pc:docMk/>
            <pc:sldMk cId="2010584314" sldId="270"/>
            <ac:spMk id="2" creationId="{7D0C4656-E49B-44EA-AF20-8ABC1B2C8AD4}"/>
          </ac:spMkLst>
        </pc:spChg>
        <pc:spChg chg="del">
          <ac:chgData name="CHOI JUNHO" userId="2ed797a4709b55ca" providerId="LiveId" clId="{B85B9DB9-DC08-49E2-AE66-60597C8BC9AF}" dt="2019-10-25T02:57:20.568" v="376" actId="478"/>
          <ac:spMkLst>
            <pc:docMk/>
            <pc:sldMk cId="2010584314" sldId="270"/>
            <ac:spMk id="3" creationId="{B659F2A8-88A9-4FCA-A911-041740866CAE}"/>
          </ac:spMkLst>
        </pc:spChg>
        <pc:spChg chg="del">
          <ac:chgData name="CHOI JUNHO" userId="2ed797a4709b55ca" providerId="LiveId" clId="{B85B9DB9-DC08-49E2-AE66-60597C8BC9AF}" dt="2019-10-25T02:57:27.175" v="378" actId="478"/>
          <ac:spMkLst>
            <pc:docMk/>
            <pc:sldMk cId="2010584314" sldId="270"/>
            <ac:spMk id="4" creationId="{CBDC7334-39F0-456A-9918-2BB72650FD7F}"/>
          </ac:spMkLst>
        </pc:spChg>
        <pc:spChg chg="add">
          <ac:chgData name="CHOI JUNHO" userId="2ed797a4709b55ca" providerId="LiveId" clId="{B85B9DB9-DC08-49E2-AE66-60597C8BC9AF}" dt="2019-10-25T01:45:32.908" v="278"/>
          <ac:spMkLst>
            <pc:docMk/>
            <pc:sldMk cId="2010584314" sldId="270"/>
            <ac:spMk id="5" creationId="{51D5DC1D-ADBD-459B-B857-35B962FEDE50}"/>
          </ac:spMkLst>
        </pc:spChg>
        <pc:spChg chg="add del">
          <ac:chgData name="CHOI JUNHO" userId="2ed797a4709b55ca" providerId="LiveId" clId="{B85B9DB9-DC08-49E2-AE66-60597C8BC9AF}" dt="2019-10-25T03:07:02.207" v="594"/>
          <ac:spMkLst>
            <pc:docMk/>
            <pc:sldMk cId="2010584314" sldId="270"/>
            <ac:spMk id="6" creationId="{F18D0D67-B30E-408D-BA45-598CD32B09C9}"/>
          </ac:spMkLst>
        </pc:spChg>
        <pc:spChg chg="add del">
          <ac:chgData name="CHOI JUNHO" userId="2ed797a4709b55ca" providerId="LiveId" clId="{B85B9DB9-DC08-49E2-AE66-60597C8BC9AF}" dt="2019-10-25T03:07:02.207" v="594"/>
          <ac:spMkLst>
            <pc:docMk/>
            <pc:sldMk cId="2010584314" sldId="270"/>
            <ac:spMk id="7" creationId="{117B048D-E10E-4930-B6E1-772368D06A2E}"/>
          </ac:spMkLst>
        </pc:spChg>
        <pc:spChg chg="add del">
          <ac:chgData name="CHOI JUNHO" userId="2ed797a4709b55ca" providerId="LiveId" clId="{B85B9DB9-DC08-49E2-AE66-60597C8BC9AF}" dt="2019-10-25T03:07:02.207" v="594"/>
          <ac:spMkLst>
            <pc:docMk/>
            <pc:sldMk cId="2010584314" sldId="270"/>
            <ac:spMk id="8" creationId="{2F7698A7-CD42-4A15-AC09-2A9F8CB03A4E}"/>
          </ac:spMkLst>
        </pc:spChg>
        <pc:spChg chg="add mod">
          <ac:chgData name="CHOI JUNHO" userId="2ed797a4709b55ca" providerId="LiveId" clId="{B85B9DB9-DC08-49E2-AE66-60597C8BC9AF}" dt="2019-10-25T03:07:02.207" v="594"/>
          <ac:spMkLst>
            <pc:docMk/>
            <pc:sldMk cId="2010584314" sldId="270"/>
            <ac:spMk id="11" creationId="{3C4F82C0-F0B4-4E77-B71E-946CB900EE93}"/>
          </ac:spMkLst>
        </pc:spChg>
        <pc:spChg chg="add mod">
          <ac:chgData name="CHOI JUNHO" userId="2ed797a4709b55ca" providerId="LiveId" clId="{B85B9DB9-DC08-49E2-AE66-60597C8BC9AF}" dt="2019-10-25T03:07:02.207" v="594"/>
          <ac:spMkLst>
            <pc:docMk/>
            <pc:sldMk cId="2010584314" sldId="270"/>
            <ac:spMk id="12" creationId="{C750E563-F302-4F75-B9E6-7F101F724CE2}"/>
          </ac:spMkLst>
        </pc:spChg>
        <pc:spChg chg="add mod">
          <ac:chgData name="CHOI JUNHO" userId="2ed797a4709b55ca" providerId="LiveId" clId="{B85B9DB9-DC08-49E2-AE66-60597C8BC9AF}" dt="2019-10-25T03:07:02.207" v="594"/>
          <ac:spMkLst>
            <pc:docMk/>
            <pc:sldMk cId="2010584314" sldId="270"/>
            <ac:spMk id="13" creationId="{222B9C09-D39C-4FD7-A9B3-BFEC8A9D73D0}"/>
          </ac:spMkLst>
        </pc:spChg>
        <pc:graphicFrameChg chg="add del">
          <ac:chgData name="CHOI JUNHO" userId="2ed797a4709b55ca" providerId="LiveId" clId="{B85B9DB9-DC08-49E2-AE66-60597C8BC9AF}" dt="2019-10-25T03:06:57.879" v="592" actId="478"/>
          <ac:graphicFrameMkLst>
            <pc:docMk/>
            <pc:sldMk cId="2010584314" sldId="270"/>
            <ac:graphicFrameMk id="9" creationId="{83855A88-BA53-4FFC-95CF-FDE79EAEF7C8}"/>
          </ac:graphicFrameMkLst>
        </pc:graphicFrameChg>
        <pc:graphicFrameChg chg="add">
          <ac:chgData name="CHOI JUNHO" userId="2ed797a4709b55ca" providerId="LiveId" clId="{B85B9DB9-DC08-49E2-AE66-60597C8BC9AF}" dt="2019-10-25T03:06:58.210" v="593"/>
          <ac:graphicFrameMkLst>
            <pc:docMk/>
            <pc:sldMk cId="2010584314" sldId="270"/>
            <ac:graphicFrameMk id="10" creationId="{10B57DFF-9D4B-4303-9748-47D281BAB84A}"/>
          </ac:graphicFrameMkLst>
        </pc:graphicFrameChg>
      </pc:sldChg>
      <pc:sldMasterChg chg="modSldLayout">
        <pc:chgData name="CHOI JUNHO" userId="2ed797a4709b55ca" providerId="LiveId" clId="{B85B9DB9-DC08-49E2-AE66-60597C8BC9AF}" dt="2019-10-25T03:05:13.875" v="585" actId="20577"/>
        <pc:sldMasterMkLst>
          <pc:docMk/>
          <pc:sldMasterMk cId="2252684482" sldId="2147483648"/>
        </pc:sldMasterMkLst>
        <pc:sldLayoutChg chg="addSp delSp modSp">
          <pc:chgData name="CHOI JUNHO" userId="2ed797a4709b55ca" providerId="LiveId" clId="{B85B9DB9-DC08-49E2-AE66-60597C8BC9AF}" dt="2019-10-25T01:50:08.293" v="337" actId="1076"/>
          <pc:sldLayoutMkLst>
            <pc:docMk/>
            <pc:sldMasterMk cId="2573929259" sldId="2147483666"/>
            <pc:sldLayoutMk cId="17018372" sldId="2147483649"/>
          </pc:sldLayoutMkLst>
          <pc:spChg chg="mod">
            <ac:chgData name="CHOI JUNHO" userId="2ed797a4709b55ca" providerId="LiveId" clId="{B85B9DB9-DC08-49E2-AE66-60597C8BC9AF}" dt="2019-10-25T01:00:43.709" v="1" actId="1076"/>
            <ac:spMkLst>
              <pc:docMk/>
              <pc:sldMasterMk cId="2573929259" sldId="2147483666"/>
              <pc:sldLayoutMk cId="17018372" sldId="2147483649"/>
              <ac:spMk id="7" creationId="{00000000-0000-0000-0000-000000000000}"/>
            </ac:spMkLst>
          </pc:spChg>
          <pc:spChg chg="add mod">
            <ac:chgData name="CHOI JUNHO" userId="2ed797a4709b55ca" providerId="LiveId" clId="{B85B9DB9-DC08-49E2-AE66-60597C8BC9AF}" dt="2019-10-25T01:06:49.894" v="57" actId="1076"/>
            <ac:spMkLst>
              <pc:docMk/>
              <pc:sldMasterMk cId="2573929259" sldId="2147483666"/>
              <pc:sldLayoutMk cId="17018372" sldId="2147483649"/>
              <ac:spMk id="8" creationId="{FD2F9934-9D0C-4E19-AE89-48CB9973F4AD}"/>
            </ac:spMkLst>
          </pc:spChg>
          <pc:spChg chg="add mod">
            <ac:chgData name="CHOI JUNHO" userId="2ed797a4709b55ca" providerId="LiveId" clId="{B85B9DB9-DC08-49E2-AE66-60597C8BC9AF}" dt="2019-10-25T01:06:54.490" v="58" actId="1076"/>
            <ac:spMkLst>
              <pc:docMk/>
              <pc:sldMasterMk cId="2573929259" sldId="2147483666"/>
              <pc:sldLayoutMk cId="17018372" sldId="2147483649"/>
              <ac:spMk id="9" creationId="{04047FE0-99CA-4A25-A7D8-E3A981F3FFF0}"/>
            </ac:spMkLst>
          </pc:spChg>
          <pc:spChg chg="add mod">
            <ac:chgData name="CHOI JUNHO" userId="2ed797a4709b55ca" providerId="LiveId" clId="{B85B9DB9-DC08-49E2-AE66-60597C8BC9AF}" dt="2019-10-25T01:05:12.433" v="42" actId="571"/>
            <ac:spMkLst>
              <pc:docMk/>
              <pc:sldMasterMk cId="2573929259" sldId="2147483666"/>
              <pc:sldLayoutMk cId="17018372" sldId="2147483649"/>
              <ac:spMk id="11" creationId="{B0466DD5-62C1-4182-89A2-E023954D0F31}"/>
            </ac:spMkLst>
          </pc:spChg>
          <pc:spChg chg="add mod">
            <ac:chgData name="CHOI JUNHO" userId="2ed797a4709b55ca" providerId="LiveId" clId="{B85B9DB9-DC08-49E2-AE66-60597C8BC9AF}" dt="2019-10-25T01:09:59.655" v="96" actId="1076"/>
            <ac:spMkLst>
              <pc:docMk/>
              <pc:sldMasterMk cId="2573929259" sldId="2147483666"/>
              <pc:sldLayoutMk cId="17018372" sldId="2147483649"/>
              <ac:spMk id="13" creationId="{26B85E55-A23B-4282-B1C2-26BA012C5C07}"/>
            </ac:spMkLst>
          </pc:spChg>
          <pc:spChg chg="mod">
            <ac:chgData name="CHOI JUNHO" userId="2ed797a4709b55ca" providerId="LiveId" clId="{B85B9DB9-DC08-49E2-AE66-60597C8BC9AF}" dt="2019-10-25T01:50:08.293" v="337" actId="1076"/>
            <ac:spMkLst>
              <pc:docMk/>
              <pc:sldMasterMk cId="2573929259" sldId="2147483666"/>
              <pc:sldLayoutMk cId="17018372" sldId="2147483649"/>
              <ac:spMk id="19" creationId="{00000000-0000-0000-0000-000000000000}"/>
            </ac:spMkLst>
          </pc:spChg>
          <pc:spChg chg="mod">
            <ac:chgData name="CHOI JUNHO" userId="2ed797a4709b55ca" providerId="LiveId" clId="{B85B9DB9-DC08-49E2-AE66-60597C8BC9AF}" dt="2019-10-25T01:50:08.293" v="337" actId="1076"/>
            <ac:spMkLst>
              <pc:docMk/>
              <pc:sldMasterMk cId="2573929259" sldId="2147483666"/>
              <pc:sldLayoutMk cId="17018372" sldId="2147483649"/>
              <ac:spMk id="20" creationId="{00000000-0000-0000-0000-000000000000}"/>
            </ac:spMkLst>
          </pc:spChg>
          <pc:spChg chg="mod">
            <ac:chgData name="CHOI JUNHO" userId="2ed797a4709b55ca" providerId="LiveId" clId="{B85B9DB9-DC08-49E2-AE66-60597C8BC9AF}" dt="2019-10-25T01:50:08.293" v="337" actId="1076"/>
            <ac:spMkLst>
              <pc:docMk/>
              <pc:sldMasterMk cId="2573929259" sldId="2147483666"/>
              <pc:sldLayoutMk cId="17018372" sldId="2147483649"/>
              <ac:spMk id="21" creationId="{00000000-0000-0000-0000-000000000000}"/>
            </ac:spMkLst>
          </pc:spChg>
          <pc:graphicFrameChg chg="mod">
            <ac:chgData name="CHOI JUNHO" userId="2ed797a4709b55ca" providerId="LiveId" clId="{B85B9DB9-DC08-49E2-AE66-60597C8BC9AF}" dt="2019-10-25T01:22:43.813" v="128"/>
            <ac:graphicFrameMkLst>
              <pc:docMk/>
              <pc:sldMasterMk cId="2573929259" sldId="2147483666"/>
              <pc:sldLayoutMk cId="17018372" sldId="2147483649"/>
              <ac:graphicFrameMk id="2" creationId="{00000000-0000-0000-0000-000000000000}"/>
            </ac:graphicFrameMkLst>
          </pc:graphicFrameChg>
          <pc:graphicFrameChg chg="mod modGraphic">
            <ac:chgData name="CHOI JUNHO" userId="2ed797a4709b55ca" providerId="LiveId" clId="{B85B9DB9-DC08-49E2-AE66-60597C8BC9AF}" dt="2019-10-25T01:50:08.293" v="337" actId="1076"/>
            <ac:graphicFrameMkLst>
              <pc:docMk/>
              <pc:sldMasterMk cId="2573929259" sldId="2147483666"/>
              <pc:sldLayoutMk cId="17018372" sldId="2147483649"/>
              <ac:graphicFrameMk id="10" creationId="{00000000-0000-0000-0000-000000000000}"/>
            </ac:graphicFrameMkLst>
          </pc:graphicFrameChg>
          <pc:cxnChg chg="add del mod">
            <ac:chgData name="CHOI JUNHO" userId="2ed797a4709b55ca" providerId="LiveId" clId="{B85B9DB9-DC08-49E2-AE66-60597C8BC9AF}" dt="2019-10-25T01:07:41.860" v="68" actId="478"/>
            <ac:cxnSpMkLst>
              <pc:docMk/>
              <pc:sldMasterMk cId="2573929259" sldId="2147483666"/>
              <pc:sldLayoutMk cId="17018372" sldId="2147483649"/>
              <ac:cxnSpMk id="4" creationId="{21A55588-8C90-42F5-B98F-76F2A7D9B633}"/>
            </ac:cxnSpMkLst>
          </pc:cxnChg>
        </pc:sldLayoutChg>
        <pc:sldLayoutChg chg="delSp modSp">
          <pc:chgData name="CHOI JUNHO" userId="2ed797a4709b55ca" providerId="LiveId" clId="{B85B9DB9-DC08-49E2-AE66-60597C8BC9AF}" dt="2019-10-25T03:05:13.875" v="585" actId="20577"/>
          <pc:sldLayoutMkLst>
            <pc:docMk/>
            <pc:sldMasterMk cId="2252684482" sldId="2147483648"/>
            <pc:sldLayoutMk cId="2377320761" sldId="2147483650"/>
          </pc:sldLayoutMkLst>
          <pc:spChg chg="mod">
            <ac:chgData name="CHOI JUNHO" userId="2ed797a4709b55ca" providerId="LiveId" clId="{B85B9DB9-DC08-49E2-AE66-60597C8BC9AF}" dt="2019-10-25T03:04:46.090" v="561" actId="1035"/>
            <ac:spMkLst>
              <pc:docMk/>
              <pc:sldMasterMk cId="2252684482" sldId="2147483648"/>
              <pc:sldLayoutMk cId="2377320761" sldId="2147483650"/>
              <ac:spMk id="22" creationId="{00000000-0000-0000-0000-000000000000}"/>
            </ac:spMkLst>
          </pc:spChg>
          <pc:spChg chg="mod">
            <ac:chgData name="CHOI JUNHO" userId="2ed797a4709b55ca" providerId="LiveId" clId="{B85B9DB9-DC08-49E2-AE66-60597C8BC9AF}" dt="2019-10-25T03:04:52.185" v="562" actId="14100"/>
            <ac:spMkLst>
              <pc:docMk/>
              <pc:sldMasterMk cId="2252684482" sldId="2147483648"/>
              <pc:sldLayoutMk cId="2377320761" sldId="2147483650"/>
              <ac:spMk id="23" creationId="{00000000-0000-0000-0000-000000000000}"/>
            </ac:spMkLst>
          </pc:spChg>
          <pc:spChg chg="del">
            <ac:chgData name="CHOI JUNHO" userId="2ed797a4709b55ca" providerId="LiveId" clId="{B85B9DB9-DC08-49E2-AE66-60597C8BC9AF}" dt="2019-10-25T01:29:27.885" v="182" actId="478"/>
            <ac:spMkLst>
              <pc:docMk/>
              <pc:sldMasterMk cId="2252684482" sldId="2147483648"/>
              <pc:sldLayoutMk cId="2377320761" sldId="2147483650"/>
              <ac:spMk id="24" creationId="{00000000-0000-0000-0000-000000000000}"/>
            </ac:spMkLst>
          </pc:spChg>
          <pc:spChg chg="mod">
            <ac:chgData name="CHOI JUNHO" userId="2ed797a4709b55ca" providerId="LiveId" clId="{B85B9DB9-DC08-49E2-AE66-60597C8BC9AF}" dt="2019-10-25T03:04:58.853" v="563" actId="14100"/>
            <ac:spMkLst>
              <pc:docMk/>
              <pc:sldMasterMk cId="2252684482" sldId="2147483648"/>
              <pc:sldLayoutMk cId="2377320761" sldId="2147483650"/>
              <ac:spMk id="30" creationId="{00000000-0000-0000-0000-000000000000}"/>
            </ac:spMkLst>
          </pc:spChg>
          <pc:graphicFrameChg chg="mod modGraphic">
            <ac:chgData name="CHOI JUNHO" userId="2ed797a4709b55ca" providerId="LiveId" clId="{B85B9DB9-DC08-49E2-AE66-60597C8BC9AF}" dt="2019-10-25T03:05:13.875" v="585" actId="20577"/>
            <ac:graphicFrameMkLst>
              <pc:docMk/>
              <pc:sldMasterMk cId="2252684482" sldId="2147483648"/>
              <pc:sldLayoutMk cId="2377320761" sldId="2147483650"/>
              <ac:graphicFrameMk id="2" creationId="{00000000-0000-0000-0000-000000000000}"/>
            </ac:graphicFrameMkLst>
          </pc:graphicFrameChg>
        </pc:sldLayoutChg>
        <pc:sldLayoutChg chg="addSp delSp modSp">
          <pc:chgData name="CHOI JUNHO" userId="2ed797a4709b55ca" providerId="LiveId" clId="{B85B9DB9-DC08-49E2-AE66-60597C8BC9AF}" dt="2019-10-25T03:04:12.493" v="554" actId="1076"/>
          <pc:sldLayoutMkLst>
            <pc:docMk/>
            <pc:sldMasterMk cId="2252684482" sldId="2147483648"/>
            <pc:sldLayoutMk cId="2156045409" sldId="2147483651"/>
          </pc:sldLayoutMkLst>
          <pc:spChg chg="add mod">
            <ac:chgData name="CHOI JUNHO" userId="2ed797a4709b55ca" providerId="LiveId" clId="{B85B9DB9-DC08-49E2-AE66-60597C8BC9AF}" dt="2019-10-25T03:04:12.493" v="554" actId="1076"/>
            <ac:spMkLst>
              <pc:docMk/>
              <pc:sldMasterMk cId="2252684482" sldId="2147483648"/>
              <pc:sldLayoutMk cId="2156045409" sldId="2147483651"/>
              <ac:spMk id="5" creationId="{45E6D0DC-F064-4EBA-906A-BF1306784A62}"/>
            </ac:spMkLst>
          </pc:spChg>
          <pc:spChg chg="del">
            <ac:chgData name="CHOI JUNHO" userId="2ed797a4709b55ca" providerId="LiveId" clId="{B85B9DB9-DC08-49E2-AE66-60597C8BC9AF}" dt="2019-10-25T01:10:22.035" v="98" actId="478"/>
            <ac:spMkLst>
              <pc:docMk/>
              <pc:sldMasterMk cId="2252684482" sldId="2147483648"/>
              <pc:sldLayoutMk cId="2156045409" sldId="2147483651"/>
              <ac:spMk id="18" creationId="{00000000-0000-0000-0000-000000000000}"/>
            </ac:spMkLst>
          </pc:spChg>
          <pc:graphicFrameChg chg="add mod">
            <ac:chgData name="CHOI JUNHO" userId="2ed797a4709b55ca" providerId="LiveId" clId="{B85B9DB9-DC08-49E2-AE66-60597C8BC9AF}" dt="2019-10-25T01:38:42.511" v="268" actId="1076"/>
            <ac:graphicFrameMkLst>
              <pc:docMk/>
              <pc:sldMasterMk cId="2252684482" sldId="2147483648"/>
              <pc:sldLayoutMk cId="2156045409" sldId="2147483651"/>
              <ac:graphicFrameMk id="4" creationId="{B42A6570-5196-43DE-85B2-428460B9C59C}"/>
            </ac:graphicFrameMkLst>
          </pc:graphicFrameChg>
          <pc:graphicFrameChg chg="del">
            <ac:chgData name="CHOI JUNHO" userId="2ed797a4709b55ca" providerId="LiveId" clId="{B85B9DB9-DC08-49E2-AE66-60597C8BC9AF}" dt="2019-10-25T01:10:19.390" v="97" actId="478"/>
            <ac:graphicFrameMkLst>
              <pc:docMk/>
              <pc:sldMasterMk cId="2252684482" sldId="2147483648"/>
              <pc:sldLayoutMk cId="2156045409" sldId="2147483651"/>
              <ac:graphicFrameMk id="17" creationId="{00000000-0000-0000-0000-000000000000}"/>
            </ac:graphicFrameMkLst>
          </pc:graphicFrameChg>
        </pc:sldLayoutChg>
        <pc:sldLayoutChg chg="modSp">
          <pc:chgData name="CHOI JUNHO" userId="2ed797a4709b55ca" providerId="LiveId" clId="{B85B9DB9-DC08-49E2-AE66-60597C8BC9AF}" dt="2019-10-25T01:10:42.790" v="124" actId="207"/>
          <pc:sldLayoutMkLst>
            <pc:docMk/>
            <pc:sldMasterMk cId="2252684482" sldId="2147483648"/>
            <pc:sldLayoutMk cId="1950302476" sldId="2147483665"/>
          </pc:sldLayoutMkLst>
          <pc:spChg chg="mod">
            <ac:chgData name="CHOI JUNHO" userId="2ed797a4709b55ca" providerId="LiveId" clId="{B85B9DB9-DC08-49E2-AE66-60597C8BC9AF}" dt="2019-10-25T01:10:35.668" v="123" actId="207"/>
            <ac:spMkLst>
              <pc:docMk/>
              <pc:sldMasterMk cId="2252684482" sldId="2147483648"/>
              <pc:sldLayoutMk cId="1950302476" sldId="2147483665"/>
              <ac:spMk id="4" creationId="{00000000-0000-0000-0000-000000000000}"/>
            </ac:spMkLst>
          </pc:spChg>
          <pc:spChg chg="mod">
            <ac:chgData name="CHOI JUNHO" userId="2ed797a4709b55ca" providerId="LiveId" clId="{B85B9DB9-DC08-49E2-AE66-60597C8BC9AF}" dt="2019-10-25T01:10:42.790" v="124" actId="207"/>
            <ac:spMkLst>
              <pc:docMk/>
              <pc:sldMasterMk cId="2252684482" sldId="2147483648"/>
              <pc:sldLayoutMk cId="1950302476" sldId="2147483665"/>
              <ac:spMk id="12" creationId="{00000000-0000-0000-0000-000000000000}"/>
            </ac:spMkLst>
          </pc:spChg>
        </pc:sldLayoutChg>
      </pc:sldMasterChg>
    </pc:docChg>
  </pc:docChgLst>
  <pc:docChgLst>
    <pc:chgData name="CHOI JUNHO" userId="2ed797a4709b55ca" providerId="LiveId" clId="{7F92A87C-AAB4-4837-A6B3-D4D781BEB7A7}"/>
    <pc:docChg chg="custSel addSld modSld modMainMaster">
      <pc:chgData name="CHOI JUNHO" userId="2ed797a4709b55ca" providerId="LiveId" clId="{7F92A87C-AAB4-4837-A6B3-D4D781BEB7A7}" dt="2019-12-28T08:56:57.866" v="334"/>
      <pc:docMkLst>
        <pc:docMk/>
      </pc:docMkLst>
      <pc:sldChg chg="addSp delSp modSp add">
        <pc:chgData name="CHOI JUNHO" userId="2ed797a4709b55ca" providerId="LiveId" clId="{7F92A87C-AAB4-4837-A6B3-D4D781BEB7A7}" dt="2019-12-28T07:30:51.844" v="279" actId="1076"/>
        <pc:sldMkLst>
          <pc:docMk/>
          <pc:sldMk cId="947082625" sldId="277"/>
        </pc:sldMkLst>
        <pc:spChg chg="mod">
          <ac:chgData name="CHOI JUNHO" userId="2ed797a4709b55ca" providerId="LiveId" clId="{7F92A87C-AAB4-4837-A6B3-D4D781BEB7A7}" dt="2019-12-28T07:23:01.530" v="22" actId="20577"/>
          <ac:spMkLst>
            <pc:docMk/>
            <pc:sldMk cId="947082625" sldId="277"/>
            <ac:spMk id="2" creationId="{7959323A-BA29-4853-97C4-82E74244E3A8}"/>
          </ac:spMkLst>
        </pc:spChg>
        <pc:spChg chg="add mod">
          <ac:chgData name="CHOI JUNHO" userId="2ed797a4709b55ca" providerId="LiveId" clId="{7F92A87C-AAB4-4837-A6B3-D4D781BEB7A7}" dt="2019-12-28T07:27:19.487" v="166" actId="20577"/>
          <ac:spMkLst>
            <pc:docMk/>
            <pc:sldMk cId="947082625" sldId="277"/>
            <ac:spMk id="3" creationId="{7ABCC58B-C902-4B98-9934-5568B03423A9}"/>
          </ac:spMkLst>
        </pc:spChg>
        <pc:spChg chg="add mod">
          <ac:chgData name="CHOI JUNHO" userId="2ed797a4709b55ca" providerId="LiveId" clId="{7F92A87C-AAB4-4837-A6B3-D4D781BEB7A7}" dt="2019-12-28T07:23:41.948" v="25" actId="207"/>
          <ac:spMkLst>
            <pc:docMk/>
            <pc:sldMk cId="947082625" sldId="277"/>
            <ac:spMk id="4" creationId="{09835F90-31FF-4CE6-93EA-384398F864F1}"/>
          </ac:spMkLst>
        </pc:spChg>
        <pc:spChg chg="add mod">
          <ac:chgData name="CHOI JUNHO" userId="2ed797a4709b55ca" providerId="LiveId" clId="{7F92A87C-AAB4-4837-A6B3-D4D781BEB7A7}" dt="2019-12-28T07:23:48.569" v="36" actId="20577"/>
          <ac:spMkLst>
            <pc:docMk/>
            <pc:sldMk cId="947082625" sldId="277"/>
            <ac:spMk id="5" creationId="{0E15F842-68E6-43D1-8D78-CCFA96B7A5EF}"/>
          </ac:spMkLst>
        </pc:spChg>
        <pc:spChg chg="add mod">
          <ac:chgData name="CHOI JUNHO" userId="2ed797a4709b55ca" providerId="LiveId" clId="{7F92A87C-AAB4-4837-A6B3-D4D781BEB7A7}" dt="2019-12-28T07:24:01.453" v="51" actId="20577"/>
          <ac:spMkLst>
            <pc:docMk/>
            <pc:sldMk cId="947082625" sldId="277"/>
            <ac:spMk id="6" creationId="{C240C327-982E-4DF0-92EF-6CBCA002AE79}"/>
          </ac:spMkLst>
        </pc:spChg>
        <pc:spChg chg="add mod">
          <ac:chgData name="CHOI JUNHO" userId="2ed797a4709b55ca" providerId="LiveId" clId="{7F92A87C-AAB4-4837-A6B3-D4D781BEB7A7}" dt="2019-12-28T07:24:09.565" v="62" actId="20577"/>
          <ac:spMkLst>
            <pc:docMk/>
            <pc:sldMk cId="947082625" sldId="277"/>
            <ac:spMk id="7" creationId="{1CC14481-805C-41C6-8ACD-B0F5E46B49E1}"/>
          </ac:spMkLst>
        </pc:spChg>
        <pc:spChg chg="add mod">
          <ac:chgData name="CHOI JUNHO" userId="2ed797a4709b55ca" providerId="LiveId" clId="{7F92A87C-AAB4-4837-A6B3-D4D781BEB7A7}" dt="2019-12-28T07:26:01.465" v="80" actId="20577"/>
          <ac:spMkLst>
            <pc:docMk/>
            <pc:sldMk cId="947082625" sldId="277"/>
            <ac:spMk id="8" creationId="{2690B69F-F877-4C2E-B2F8-D0F82777EE3A}"/>
          </ac:spMkLst>
        </pc:spChg>
        <pc:spChg chg="add mod">
          <ac:chgData name="CHOI JUNHO" userId="2ed797a4709b55ca" providerId="LiveId" clId="{7F92A87C-AAB4-4837-A6B3-D4D781BEB7A7}" dt="2019-12-28T07:26:06.311" v="89" actId="20577"/>
          <ac:spMkLst>
            <pc:docMk/>
            <pc:sldMk cId="947082625" sldId="277"/>
            <ac:spMk id="9" creationId="{D419C03A-C743-48B8-88E4-062566973580}"/>
          </ac:spMkLst>
        </pc:spChg>
        <pc:spChg chg="add mod">
          <ac:chgData name="CHOI JUNHO" userId="2ed797a4709b55ca" providerId="LiveId" clId="{7F92A87C-AAB4-4837-A6B3-D4D781BEB7A7}" dt="2019-12-28T07:23:57.657" v="47" actId="20577"/>
          <ac:spMkLst>
            <pc:docMk/>
            <pc:sldMk cId="947082625" sldId="277"/>
            <ac:spMk id="17" creationId="{532ECC3C-20A5-4EE8-BECA-7DAD3707C007}"/>
          </ac:spMkLst>
        </pc:spChg>
        <pc:spChg chg="add mod">
          <ac:chgData name="CHOI JUNHO" userId="2ed797a4709b55ca" providerId="LiveId" clId="{7F92A87C-AAB4-4837-A6B3-D4D781BEB7A7}" dt="2019-12-28T07:30:11.199" v="266" actId="20577"/>
          <ac:spMkLst>
            <pc:docMk/>
            <pc:sldMk cId="947082625" sldId="277"/>
            <ac:spMk id="21" creationId="{C979A595-E402-41D4-9AF5-FFDF67201D69}"/>
          </ac:spMkLst>
        </pc:spChg>
        <pc:spChg chg="add del">
          <ac:chgData name="CHOI JUNHO" userId="2ed797a4709b55ca" providerId="LiveId" clId="{7F92A87C-AAB4-4837-A6B3-D4D781BEB7A7}" dt="2019-12-28T07:30:18.184" v="267" actId="478"/>
          <ac:spMkLst>
            <pc:docMk/>
            <pc:sldMk cId="947082625" sldId="277"/>
            <ac:spMk id="22" creationId="{36E04CEA-795C-45D2-AD13-441CEF28D5BD}"/>
          </ac:spMkLst>
        </pc:spChg>
        <pc:spChg chg="add del">
          <ac:chgData name="CHOI JUNHO" userId="2ed797a4709b55ca" providerId="LiveId" clId="{7F92A87C-AAB4-4837-A6B3-D4D781BEB7A7}" dt="2019-12-28T07:30:42.654" v="277" actId="478"/>
          <ac:spMkLst>
            <pc:docMk/>
            <pc:sldMk cId="947082625" sldId="277"/>
            <ac:spMk id="23" creationId="{0848C145-E74E-442F-960E-34AB06D3A05F}"/>
          </ac:spMkLst>
        </pc:spChg>
        <pc:spChg chg="add mod">
          <ac:chgData name="CHOI JUNHO" userId="2ed797a4709b55ca" providerId="LiveId" clId="{7F92A87C-AAB4-4837-A6B3-D4D781BEB7A7}" dt="2019-12-28T07:25:54.917" v="67" actId="255"/>
          <ac:spMkLst>
            <pc:docMk/>
            <pc:sldMk cId="947082625" sldId="277"/>
            <ac:spMk id="24" creationId="{BFF3DC12-16D0-4852-A918-14BB455A5AA9}"/>
          </ac:spMkLst>
        </pc:spChg>
        <pc:spChg chg="add mod">
          <ac:chgData name="CHOI JUNHO" userId="2ed797a4709b55ca" providerId="LiveId" clId="{7F92A87C-AAB4-4837-A6B3-D4D781BEB7A7}" dt="2019-12-28T07:25:44.196" v="65" actId="255"/>
          <ac:spMkLst>
            <pc:docMk/>
            <pc:sldMk cId="947082625" sldId="277"/>
            <ac:spMk id="26" creationId="{BD3BFB7D-AB9B-4BFD-84DB-576DDAF7F07B}"/>
          </ac:spMkLst>
        </pc:spChg>
        <pc:spChg chg="add">
          <ac:chgData name="CHOI JUNHO" userId="2ed797a4709b55ca" providerId="LiveId" clId="{7F92A87C-AAB4-4837-A6B3-D4D781BEB7A7}" dt="2019-12-28T07:23:22.127" v="23"/>
          <ac:spMkLst>
            <pc:docMk/>
            <pc:sldMk cId="947082625" sldId="277"/>
            <ac:spMk id="28" creationId="{8EDE36BC-446C-4495-AFBF-EF2B2AE0A8CF}"/>
          </ac:spMkLst>
        </pc:spChg>
        <pc:spChg chg="add">
          <ac:chgData name="CHOI JUNHO" userId="2ed797a4709b55ca" providerId="LiveId" clId="{7F92A87C-AAB4-4837-A6B3-D4D781BEB7A7}" dt="2019-12-28T07:23:22.127" v="23"/>
          <ac:spMkLst>
            <pc:docMk/>
            <pc:sldMk cId="947082625" sldId="277"/>
            <ac:spMk id="30" creationId="{5683E7D5-B666-42FE-9394-6C8BC344AB76}"/>
          </ac:spMkLst>
        </pc:spChg>
        <pc:spChg chg="add">
          <ac:chgData name="CHOI JUNHO" userId="2ed797a4709b55ca" providerId="LiveId" clId="{7F92A87C-AAB4-4837-A6B3-D4D781BEB7A7}" dt="2019-12-28T07:23:22.127" v="23"/>
          <ac:spMkLst>
            <pc:docMk/>
            <pc:sldMk cId="947082625" sldId="277"/>
            <ac:spMk id="32" creationId="{43C9ED10-45FE-4752-B5BE-FE49D67C539F}"/>
          </ac:spMkLst>
        </pc:spChg>
        <pc:spChg chg="mod">
          <ac:chgData name="CHOI JUNHO" userId="2ed797a4709b55ca" providerId="LiveId" clId="{7F92A87C-AAB4-4837-A6B3-D4D781BEB7A7}" dt="2019-12-28T07:26:13.758" v="90" actId="20577"/>
          <ac:spMkLst>
            <pc:docMk/>
            <pc:sldMk cId="947082625" sldId="277"/>
            <ac:spMk id="37" creationId="{01B69E5D-8521-4959-946C-429B1E324AD0}"/>
          </ac:spMkLst>
        </pc:spChg>
        <pc:spChg chg="add">
          <ac:chgData name="CHOI JUNHO" userId="2ed797a4709b55ca" providerId="LiveId" clId="{7F92A87C-AAB4-4837-A6B3-D4D781BEB7A7}" dt="2019-12-28T07:23:22.127" v="23"/>
          <ac:spMkLst>
            <pc:docMk/>
            <pc:sldMk cId="947082625" sldId="277"/>
            <ac:spMk id="38" creationId="{CDBB834D-792F-4592-AEE0-7EC2F4179A1F}"/>
          </ac:spMkLst>
        </pc:spChg>
        <pc:spChg chg="add">
          <ac:chgData name="CHOI JUNHO" userId="2ed797a4709b55ca" providerId="LiveId" clId="{7F92A87C-AAB4-4837-A6B3-D4D781BEB7A7}" dt="2019-12-28T07:23:22.127" v="23"/>
          <ac:spMkLst>
            <pc:docMk/>
            <pc:sldMk cId="947082625" sldId="277"/>
            <ac:spMk id="39" creationId="{81780DCC-CFC5-4945-8991-19F7ACDD9636}"/>
          </ac:spMkLst>
        </pc:spChg>
        <pc:spChg chg="add mod">
          <ac:chgData name="CHOI JUNHO" userId="2ed797a4709b55ca" providerId="LiveId" clId="{7F92A87C-AAB4-4837-A6B3-D4D781BEB7A7}" dt="2019-12-28T07:26:31.125" v="94" actId="255"/>
          <ac:spMkLst>
            <pc:docMk/>
            <pc:sldMk cId="947082625" sldId="277"/>
            <ac:spMk id="40" creationId="{C8DFA961-9C3C-4C30-864F-C8B2495CDE41}"/>
          </ac:spMkLst>
        </pc:spChg>
        <pc:spChg chg="add mod">
          <ac:chgData name="CHOI JUNHO" userId="2ed797a4709b55ca" providerId="LiveId" clId="{7F92A87C-AAB4-4837-A6B3-D4D781BEB7A7}" dt="2019-12-28T07:26:24.323" v="92" actId="255"/>
          <ac:spMkLst>
            <pc:docMk/>
            <pc:sldMk cId="947082625" sldId="277"/>
            <ac:spMk id="44" creationId="{BE7AD93A-2836-4E1C-AE24-F846820318D6}"/>
          </ac:spMkLst>
        </pc:spChg>
        <pc:spChg chg="add del">
          <ac:chgData name="CHOI JUNHO" userId="2ed797a4709b55ca" providerId="LiveId" clId="{7F92A87C-AAB4-4837-A6B3-D4D781BEB7A7}" dt="2019-12-28T07:27:40.527" v="170" actId="478"/>
          <ac:spMkLst>
            <pc:docMk/>
            <pc:sldMk cId="947082625" sldId="277"/>
            <ac:spMk id="45" creationId="{3EBC789E-6C5C-4240-AD83-DFEB05F5B457}"/>
          </ac:spMkLst>
        </pc:spChg>
        <pc:spChg chg="add mod">
          <ac:chgData name="CHOI JUNHO" userId="2ed797a4709b55ca" providerId="LiveId" clId="{7F92A87C-AAB4-4837-A6B3-D4D781BEB7A7}" dt="2019-12-28T07:26:36.546" v="95"/>
          <ac:spMkLst>
            <pc:docMk/>
            <pc:sldMk cId="947082625" sldId="277"/>
            <ac:spMk id="46" creationId="{5EAE26FF-F860-4A3F-9D74-184928F86D0B}"/>
          </ac:spMkLst>
        </pc:spChg>
        <pc:spChg chg="add">
          <ac:chgData name="CHOI JUNHO" userId="2ed797a4709b55ca" providerId="LiveId" clId="{7F92A87C-AAB4-4837-A6B3-D4D781BEB7A7}" dt="2019-12-28T07:23:22.127" v="23"/>
          <ac:spMkLst>
            <pc:docMk/>
            <pc:sldMk cId="947082625" sldId="277"/>
            <ac:spMk id="49" creationId="{1988FC1E-2678-4D1D-B8F1-954C53280967}"/>
          </ac:spMkLst>
        </pc:spChg>
        <pc:spChg chg="add">
          <ac:chgData name="CHOI JUNHO" userId="2ed797a4709b55ca" providerId="LiveId" clId="{7F92A87C-AAB4-4837-A6B3-D4D781BEB7A7}" dt="2019-12-28T07:23:22.127" v="23"/>
          <ac:spMkLst>
            <pc:docMk/>
            <pc:sldMk cId="947082625" sldId="277"/>
            <ac:spMk id="50" creationId="{81A23C83-5988-462D-892A-64C4AF094FE7}"/>
          </ac:spMkLst>
        </pc:spChg>
        <pc:spChg chg="add mod">
          <ac:chgData name="CHOI JUNHO" userId="2ed797a4709b55ca" providerId="LiveId" clId="{7F92A87C-AAB4-4837-A6B3-D4D781BEB7A7}" dt="2019-12-28T07:27:08.376" v="148" actId="20577"/>
          <ac:spMkLst>
            <pc:docMk/>
            <pc:sldMk cId="947082625" sldId="277"/>
            <ac:spMk id="52" creationId="{04E3BD09-EC53-430B-BF0C-BA5D024354E7}"/>
          </ac:spMkLst>
        </pc:spChg>
        <pc:spChg chg="add del mod">
          <ac:chgData name="CHOI JUNHO" userId="2ed797a4709b55ca" providerId="LiveId" clId="{7F92A87C-AAB4-4837-A6B3-D4D781BEB7A7}" dt="2019-12-28T07:30:31.556" v="274" actId="478"/>
          <ac:spMkLst>
            <pc:docMk/>
            <pc:sldMk cId="947082625" sldId="277"/>
            <ac:spMk id="53" creationId="{06C8F101-037A-4483-A348-2B6DF9996D78}"/>
          </ac:spMkLst>
        </pc:spChg>
        <pc:spChg chg="add mod">
          <ac:chgData name="CHOI JUNHO" userId="2ed797a4709b55ca" providerId="LiveId" clId="{7F92A87C-AAB4-4837-A6B3-D4D781BEB7A7}" dt="2019-12-28T07:27:05.760" v="143" actId="20577"/>
          <ac:spMkLst>
            <pc:docMk/>
            <pc:sldMk cId="947082625" sldId="277"/>
            <ac:spMk id="55" creationId="{943037CC-35FF-4656-9CF3-B0C66F6D0BD6}"/>
          </ac:spMkLst>
        </pc:spChg>
        <pc:spChg chg="add mod">
          <ac:chgData name="CHOI JUNHO" userId="2ed797a4709b55ca" providerId="LiveId" clId="{7F92A87C-AAB4-4837-A6B3-D4D781BEB7A7}" dt="2019-12-28T07:27:23" v="169" actId="20577"/>
          <ac:spMkLst>
            <pc:docMk/>
            <pc:sldMk cId="947082625" sldId="277"/>
            <ac:spMk id="57" creationId="{3129425B-B6EC-4222-8620-C66B5B9C08FB}"/>
          </ac:spMkLst>
        </pc:spChg>
        <pc:spChg chg="add mod">
          <ac:chgData name="CHOI JUNHO" userId="2ed797a4709b55ca" providerId="LiveId" clId="{7F92A87C-AAB4-4837-A6B3-D4D781BEB7A7}" dt="2019-12-28T07:27:14.769" v="159" actId="20577"/>
          <ac:spMkLst>
            <pc:docMk/>
            <pc:sldMk cId="947082625" sldId="277"/>
            <ac:spMk id="58" creationId="{1A17BE9D-02F0-4564-B9C4-A6A36F23F1F3}"/>
          </ac:spMkLst>
        </pc:spChg>
        <pc:spChg chg="mod">
          <ac:chgData name="CHOI JUNHO" userId="2ed797a4709b55ca" providerId="LiveId" clId="{7F92A87C-AAB4-4837-A6B3-D4D781BEB7A7}" dt="2019-12-28T07:28:06.280" v="210" actId="2"/>
          <ac:spMkLst>
            <pc:docMk/>
            <pc:sldMk cId="947082625" sldId="277"/>
            <ac:spMk id="62" creationId="{EA7F49A6-AD47-4013-A835-5A363DC025E7}"/>
          </ac:spMkLst>
        </pc:spChg>
        <pc:spChg chg="add mod">
          <ac:chgData name="CHOI JUNHO" userId="2ed797a4709b55ca" providerId="LiveId" clId="{7F92A87C-AAB4-4837-A6B3-D4D781BEB7A7}" dt="2019-12-28T07:30:28.680" v="273" actId="20577"/>
          <ac:spMkLst>
            <pc:docMk/>
            <pc:sldMk cId="947082625" sldId="277"/>
            <ac:spMk id="64" creationId="{64538490-E039-4AE2-BB9D-E3F934CFCF62}"/>
          </ac:spMkLst>
        </pc:spChg>
        <pc:spChg chg="add mod">
          <ac:chgData name="CHOI JUNHO" userId="2ed797a4709b55ca" providerId="LiveId" clId="{7F92A87C-AAB4-4837-A6B3-D4D781BEB7A7}" dt="2019-12-28T07:30:40.626" v="276" actId="1076"/>
          <ac:spMkLst>
            <pc:docMk/>
            <pc:sldMk cId="947082625" sldId="277"/>
            <ac:spMk id="65" creationId="{DB9AC99A-21C6-4469-9114-614A9A90B5F2}"/>
          </ac:spMkLst>
        </pc:spChg>
        <pc:spChg chg="add mod">
          <ac:chgData name="CHOI JUNHO" userId="2ed797a4709b55ca" providerId="LiveId" clId="{7F92A87C-AAB4-4837-A6B3-D4D781BEB7A7}" dt="2019-12-28T07:30:51.844" v="279" actId="1076"/>
          <ac:spMkLst>
            <pc:docMk/>
            <pc:sldMk cId="947082625" sldId="277"/>
            <ac:spMk id="66" creationId="{5B96B6FB-4927-4C65-A560-BB50AAC2ED4E}"/>
          </ac:spMkLst>
        </pc:spChg>
        <pc:grpChg chg="add">
          <ac:chgData name="CHOI JUNHO" userId="2ed797a4709b55ca" providerId="LiveId" clId="{7F92A87C-AAB4-4837-A6B3-D4D781BEB7A7}" dt="2019-12-28T07:23:22.127" v="23"/>
          <ac:grpSpMkLst>
            <pc:docMk/>
            <pc:sldMk cId="947082625" sldId="277"/>
            <ac:grpSpMk id="35" creationId="{0B862C06-495F-4C96-A4CD-EA7B9024429C}"/>
          </ac:grpSpMkLst>
        </pc:grpChg>
        <pc:grpChg chg="add">
          <ac:chgData name="CHOI JUNHO" userId="2ed797a4709b55ca" providerId="LiveId" clId="{7F92A87C-AAB4-4837-A6B3-D4D781BEB7A7}" dt="2019-12-28T07:23:22.127" v="23"/>
          <ac:grpSpMkLst>
            <pc:docMk/>
            <pc:sldMk cId="947082625" sldId="277"/>
            <ac:grpSpMk id="61" creationId="{FB6A67B7-0440-423D-8FC0-28C93D04129C}"/>
          </ac:grpSpMkLst>
        </pc:grpChg>
        <pc:picChg chg="add">
          <ac:chgData name="CHOI JUNHO" userId="2ed797a4709b55ca" providerId="LiveId" clId="{7F92A87C-AAB4-4837-A6B3-D4D781BEB7A7}" dt="2019-12-28T07:23:22.127" v="23"/>
          <ac:picMkLst>
            <pc:docMk/>
            <pc:sldMk cId="947082625" sldId="277"/>
            <ac:picMk id="15" creationId="{BD256A01-B77D-45A8-AE8C-48708935CB2A}"/>
          </ac:picMkLst>
        </pc:picChg>
        <pc:picChg chg="add">
          <ac:chgData name="CHOI JUNHO" userId="2ed797a4709b55ca" providerId="LiveId" clId="{7F92A87C-AAB4-4837-A6B3-D4D781BEB7A7}" dt="2019-12-28T07:23:22.127" v="23"/>
          <ac:picMkLst>
            <pc:docMk/>
            <pc:sldMk cId="947082625" sldId="277"/>
            <ac:picMk id="51" creationId="{FD685D4A-DB66-4484-8D97-6EAD73310DFB}"/>
          </ac:picMkLst>
        </pc:picChg>
        <pc:picChg chg="add">
          <ac:chgData name="CHOI JUNHO" userId="2ed797a4709b55ca" providerId="LiveId" clId="{7F92A87C-AAB4-4837-A6B3-D4D781BEB7A7}" dt="2019-12-28T07:23:22.127" v="23"/>
          <ac:picMkLst>
            <pc:docMk/>
            <pc:sldMk cId="947082625" sldId="277"/>
            <ac:picMk id="54" creationId="{537EB6EC-E0EC-487A-A2C8-A893EBC55201}"/>
          </ac:picMkLst>
        </pc:picChg>
        <pc:cxnChg chg="add">
          <ac:chgData name="CHOI JUNHO" userId="2ed797a4709b55ca" providerId="LiveId" clId="{7F92A87C-AAB4-4837-A6B3-D4D781BEB7A7}" dt="2019-12-28T07:23:22.127" v="23"/>
          <ac:cxnSpMkLst>
            <pc:docMk/>
            <pc:sldMk cId="947082625" sldId="277"/>
            <ac:cxnSpMk id="10" creationId="{E0826F1B-8FF2-4E76-AC44-2B3FF6AF2695}"/>
          </ac:cxnSpMkLst>
        </pc:cxnChg>
        <pc:cxnChg chg="add">
          <ac:chgData name="CHOI JUNHO" userId="2ed797a4709b55ca" providerId="LiveId" clId="{7F92A87C-AAB4-4837-A6B3-D4D781BEB7A7}" dt="2019-12-28T07:23:22.127" v="23"/>
          <ac:cxnSpMkLst>
            <pc:docMk/>
            <pc:sldMk cId="947082625" sldId="277"/>
            <ac:cxnSpMk id="11" creationId="{847B850D-8C85-4A53-AA88-17B1200FA366}"/>
          </ac:cxnSpMkLst>
        </pc:cxnChg>
        <pc:cxnChg chg="add">
          <ac:chgData name="CHOI JUNHO" userId="2ed797a4709b55ca" providerId="LiveId" clId="{7F92A87C-AAB4-4837-A6B3-D4D781BEB7A7}" dt="2019-12-28T07:23:22.127" v="23"/>
          <ac:cxnSpMkLst>
            <pc:docMk/>
            <pc:sldMk cId="947082625" sldId="277"/>
            <ac:cxnSpMk id="12" creationId="{1C4B242B-070E-4DA4-B82E-DC6BD08754D0}"/>
          </ac:cxnSpMkLst>
        </pc:cxnChg>
        <pc:cxnChg chg="add">
          <ac:chgData name="CHOI JUNHO" userId="2ed797a4709b55ca" providerId="LiveId" clId="{7F92A87C-AAB4-4837-A6B3-D4D781BEB7A7}" dt="2019-12-28T07:23:22.127" v="23"/>
          <ac:cxnSpMkLst>
            <pc:docMk/>
            <pc:sldMk cId="947082625" sldId="277"/>
            <ac:cxnSpMk id="13" creationId="{D937FA9A-C378-4324-88EA-1083C90F53E7}"/>
          </ac:cxnSpMkLst>
        </pc:cxnChg>
        <pc:cxnChg chg="add">
          <ac:chgData name="CHOI JUNHO" userId="2ed797a4709b55ca" providerId="LiveId" clId="{7F92A87C-AAB4-4837-A6B3-D4D781BEB7A7}" dt="2019-12-28T07:23:22.127" v="23"/>
          <ac:cxnSpMkLst>
            <pc:docMk/>
            <pc:sldMk cId="947082625" sldId="277"/>
            <ac:cxnSpMk id="14" creationId="{01C6483E-736B-4876-9EA9-8091D3C9D39A}"/>
          </ac:cxnSpMkLst>
        </pc:cxnChg>
        <pc:cxnChg chg="add">
          <ac:chgData name="CHOI JUNHO" userId="2ed797a4709b55ca" providerId="LiveId" clId="{7F92A87C-AAB4-4837-A6B3-D4D781BEB7A7}" dt="2019-12-28T07:23:22.127" v="23"/>
          <ac:cxnSpMkLst>
            <pc:docMk/>
            <pc:sldMk cId="947082625" sldId="277"/>
            <ac:cxnSpMk id="16" creationId="{2745E9B1-FB5C-4A96-9469-E7331F8F373D}"/>
          </ac:cxnSpMkLst>
        </pc:cxnChg>
        <pc:cxnChg chg="add">
          <ac:chgData name="CHOI JUNHO" userId="2ed797a4709b55ca" providerId="LiveId" clId="{7F92A87C-AAB4-4837-A6B3-D4D781BEB7A7}" dt="2019-12-28T07:23:22.127" v="23"/>
          <ac:cxnSpMkLst>
            <pc:docMk/>
            <pc:sldMk cId="947082625" sldId="277"/>
            <ac:cxnSpMk id="18" creationId="{36FAF4B6-1649-424D-AAED-747439FA65F3}"/>
          </ac:cxnSpMkLst>
        </pc:cxnChg>
        <pc:cxnChg chg="add">
          <ac:chgData name="CHOI JUNHO" userId="2ed797a4709b55ca" providerId="LiveId" clId="{7F92A87C-AAB4-4837-A6B3-D4D781BEB7A7}" dt="2019-12-28T07:23:22.127" v="23"/>
          <ac:cxnSpMkLst>
            <pc:docMk/>
            <pc:sldMk cId="947082625" sldId="277"/>
            <ac:cxnSpMk id="19" creationId="{92D3540F-C78E-47B6-A8EA-D9ECFFEF2174}"/>
          </ac:cxnSpMkLst>
        </pc:cxnChg>
        <pc:cxnChg chg="add">
          <ac:chgData name="CHOI JUNHO" userId="2ed797a4709b55ca" providerId="LiveId" clId="{7F92A87C-AAB4-4837-A6B3-D4D781BEB7A7}" dt="2019-12-28T07:23:22.127" v="23"/>
          <ac:cxnSpMkLst>
            <pc:docMk/>
            <pc:sldMk cId="947082625" sldId="277"/>
            <ac:cxnSpMk id="20" creationId="{D044B870-BE70-4474-A759-21BFE34415F8}"/>
          </ac:cxnSpMkLst>
        </pc:cxnChg>
        <pc:cxnChg chg="add">
          <ac:chgData name="CHOI JUNHO" userId="2ed797a4709b55ca" providerId="LiveId" clId="{7F92A87C-AAB4-4837-A6B3-D4D781BEB7A7}" dt="2019-12-28T07:23:22.127" v="23"/>
          <ac:cxnSpMkLst>
            <pc:docMk/>
            <pc:sldMk cId="947082625" sldId="277"/>
            <ac:cxnSpMk id="25" creationId="{73BEF36F-A4D7-47E5-85FD-A62573759E3F}"/>
          </ac:cxnSpMkLst>
        </pc:cxnChg>
        <pc:cxnChg chg="add">
          <ac:chgData name="CHOI JUNHO" userId="2ed797a4709b55ca" providerId="LiveId" clId="{7F92A87C-AAB4-4837-A6B3-D4D781BEB7A7}" dt="2019-12-28T07:23:22.127" v="23"/>
          <ac:cxnSpMkLst>
            <pc:docMk/>
            <pc:sldMk cId="947082625" sldId="277"/>
            <ac:cxnSpMk id="27" creationId="{313B46C2-553D-4E74-B04A-6AC14D99B3C5}"/>
          </ac:cxnSpMkLst>
        </pc:cxnChg>
        <pc:cxnChg chg="add">
          <ac:chgData name="CHOI JUNHO" userId="2ed797a4709b55ca" providerId="LiveId" clId="{7F92A87C-AAB4-4837-A6B3-D4D781BEB7A7}" dt="2019-12-28T07:23:22.127" v="23"/>
          <ac:cxnSpMkLst>
            <pc:docMk/>
            <pc:sldMk cId="947082625" sldId="277"/>
            <ac:cxnSpMk id="29" creationId="{9640EE09-0671-4F06-9959-663C5E57C791}"/>
          </ac:cxnSpMkLst>
        </pc:cxnChg>
        <pc:cxnChg chg="add">
          <ac:chgData name="CHOI JUNHO" userId="2ed797a4709b55ca" providerId="LiveId" clId="{7F92A87C-AAB4-4837-A6B3-D4D781BEB7A7}" dt="2019-12-28T07:23:22.127" v="23"/>
          <ac:cxnSpMkLst>
            <pc:docMk/>
            <pc:sldMk cId="947082625" sldId="277"/>
            <ac:cxnSpMk id="31" creationId="{2E4557EB-9479-4FCF-A9B3-7B576194D96D}"/>
          </ac:cxnSpMkLst>
        </pc:cxnChg>
        <pc:cxnChg chg="add">
          <ac:chgData name="CHOI JUNHO" userId="2ed797a4709b55ca" providerId="LiveId" clId="{7F92A87C-AAB4-4837-A6B3-D4D781BEB7A7}" dt="2019-12-28T07:23:22.127" v="23"/>
          <ac:cxnSpMkLst>
            <pc:docMk/>
            <pc:sldMk cId="947082625" sldId="277"/>
            <ac:cxnSpMk id="33" creationId="{6BCDCBAA-6D4D-4914-844E-2669991E5920}"/>
          </ac:cxnSpMkLst>
        </pc:cxnChg>
        <pc:cxnChg chg="add">
          <ac:chgData name="CHOI JUNHO" userId="2ed797a4709b55ca" providerId="LiveId" clId="{7F92A87C-AAB4-4837-A6B3-D4D781BEB7A7}" dt="2019-12-28T07:23:22.127" v="23"/>
          <ac:cxnSpMkLst>
            <pc:docMk/>
            <pc:sldMk cId="947082625" sldId="277"/>
            <ac:cxnSpMk id="34" creationId="{90668E5C-AAEC-478B-B34E-32EF15E57B4D}"/>
          </ac:cxnSpMkLst>
        </pc:cxnChg>
        <pc:cxnChg chg="add">
          <ac:chgData name="CHOI JUNHO" userId="2ed797a4709b55ca" providerId="LiveId" clId="{7F92A87C-AAB4-4837-A6B3-D4D781BEB7A7}" dt="2019-12-28T07:23:22.127" v="23"/>
          <ac:cxnSpMkLst>
            <pc:docMk/>
            <pc:sldMk cId="947082625" sldId="277"/>
            <ac:cxnSpMk id="41" creationId="{24E8919D-8F8E-45BE-9A3D-EDDDB46B6E18}"/>
          </ac:cxnSpMkLst>
        </pc:cxnChg>
        <pc:cxnChg chg="add">
          <ac:chgData name="CHOI JUNHO" userId="2ed797a4709b55ca" providerId="LiveId" clId="{7F92A87C-AAB4-4837-A6B3-D4D781BEB7A7}" dt="2019-12-28T07:23:22.127" v="23"/>
          <ac:cxnSpMkLst>
            <pc:docMk/>
            <pc:sldMk cId="947082625" sldId="277"/>
            <ac:cxnSpMk id="42" creationId="{812B98E6-C4B3-479C-BD7F-B6F15875EA1B}"/>
          </ac:cxnSpMkLst>
        </pc:cxnChg>
        <pc:cxnChg chg="add">
          <ac:chgData name="CHOI JUNHO" userId="2ed797a4709b55ca" providerId="LiveId" clId="{7F92A87C-AAB4-4837-A6B3-D4D781BEB7A7}" dt="2019-12-28T07:23:22.127" v="23"/>
          <ac:cxnSpMkLst>
            <pc:docMk/>
            <pc:sldMk cId="947082625" sldId="277"/>
            <ac:cxnSpMk id="43" creationId="{F8C50822-0EF5-47D1-B5DB-0C5459D23882}"/>
          </ac:cxnSpMkLst>
        </pc:cxnChg>
        <pc:cxnChg chg="add">
          <ac:chgData name="CHOI JUNHO" userId="2ed797a4709b55ca" providerId="LiveId" clId="{7F92A87C-AAB4-4837-A6B3-D4D781BEB7A7}" dt="2019-12-28T07:23:22.127" v="23"/>
          <ac:cxnSpMkLst>
            <pc:docMk/>
            <pc:sldMk cId="947082625" sldId="277"/>
            <ac:cxnSpMk id="47" creationId="{E64056ED-19FC-4824-A1AF-4BD96DA61C75}"/>
          </ac:cxnSpMkLst>
        </pc:cxnChg>
        <pc:cxnChg chg="add">
          <ac:chgData name="CHOI JUNHO" userId="2ed797a4709b55ca" providerId="LiveId" clId="{7F92A87C-AAB4-4837-A6B3-D4D781BEB7A7}" dt="2019-12-28T07:23:22.127" v="23"/>
          <ac:cxnSpMkLst>
            <pc:docMk/>
            <pc:sldMk cId="947082625" sldId="277"/>
            <ac:cxnSpMk id="48" creationId="{F2D45B9C-1E73-4538-BED4-FBC135DAC96A}"/>
          </ac:cxnSpMkLst>
        </pc:cxnChg>
        <pc:cxnChg chg="add mod">
          <ac:chgData name="CHOI JUNHO" userId="2ed797a4709b55ca" providerId="LiveId" clId="{7F92A87C-AAB4-4837-A6B3-D4D781BEB7A7}" dt="2019-12-28T07:27:05.402" v="141" actId="20577"/>
          <ac:cxnSpMkLst>
            <pc:docMk/>
            <pc:sldMk cId="947082625" sldId="277"/>
            <ac:cxnSpMk id="56" creationId="{8729ABDC-30F6-4D3C-B100-45E176D0168E}"/>
          </ac:cxnSpMkLst>
        </pc:cxnChg>
        <pc:cxnChg chg="add">
          <ac:chgData name="CHOI JUNHO" userId="2ed797a4709b55ca" providerId="LiveId" clId="{7F92A87C-AAB4-4837-A6B3-D4D781BEB7A7}" dt="2019-12-28T07:23:22.127" v="23"/>
          <ac:cxnSpMkLst>
            <pc:docMk/>
            <pc:sldMk cId="947082625" sldId="277"/>
            <ac:cxnSpMk id="59" creationId="{73AD62FE-056E-4D7B-A4F8-AC3DFE955738}"/>
          </ac:cxnSpMkLst>
        </pc:cxnChg>
        <pc:cxnChg chg="add">
          <ac:chgData name="CHOI JUNHO" userId="2ed797a4709b55ca" providerId="LiveId" clId="{7F92A87C-AAB4-4837-A6B3-D4D781BEB7A7}" dt="2019-12-28T07:23:22.127" v="23"/>
          <ac:cxnSpMkLst>
            <pc:docMk/>
            <pc:sldMk cId="947082625" sldId="277"/>
            <ac:cxnSpMk id="60" creationId="{39FC0685-4DC9-4C0A-9F23-B39792807F43}"/>
          </ac:cxnSpMkLst>
        </pc:cxnChg>
      </pc:sldChg>
      <pc:sldMasterChg chg="modSldLayout">
        <pc:chgData name="CHOI JUNHO" userId="2ed797a4709b55ca" providerId="LiveId" clId="{7F92A87C-AAB4-4837-A6B3-D4D781BEB7A7}" dt="2019-12-28T08:56:57.866" v="334"/>
        <pc:sldMasterMkLst>
          <pc:docMk/>
          <pc:sldMasterMk cId="2252684482" sldId="2147483648"/>
        </pc:sldMasterMkLst>
        <pc:sldLayoutChg chg="modSp">
          <pc:chgData name="CHOI JUNHO" userId="2ed797a4709b55ca" providerId="LiveId" clId="{7F92A87C-AAB4-4837-A6B3-D4D781BEB7A7}" dt="2019-12-28T08:56:57.866" v="334"/>
          <pc:sldLayoutMkLst>
            <pc:docMk/>
            <pc:sldMasterMk cId="2252684482" sldId="2147483648"/>
            <pc:sldLayoutMk cId="2377320761" sldId="2147483650"/>
          </pc:sldLayoutMkLst>
          <pc:spChg chg="mod">
            <ac:chgData name="CHOI JUNHO" userId="2ed797a4709b55ca" providerId="LiveId" clId="{7F92A87C-AAB4-4837-A6B3-D4D781BEB7A7}" dt="2019-12-28T08:56:53.406" v="302"/>
            <ac:spMkLst>
              <pc:docMk/>
              <pc:sldMasterMk cId="2252684482" sldId="2147483648"/>
              <pc:sldLayoutMk cId="2377320761" sldId="2147483650"/>
              <ac:spMk id="22" creationId="{00000000-0000-0000-0000-000000000000}"/>
            </ac:spMkLst>
          </pc:spChg>
          <pc:spChg chg="mod">
            <ac:chgData name="CHOI JUNHO" userId="2ed797a4709b55ca" providerId="LiveId" clId="{7F92A87C-AAB4-4837-A6B3-D4D781BEB7A7}" dt="2019-12-28T08:56:57.866" v="334"/>
            <ac:spMkLst>
              <pc:docMk/>
              <pc:sldMasterMk cId="2252684482" sldId="2147483648"/>
              <pc:sldLayoutMk cId="2377320761" sldId="2147483650"/>
              <ac:spMk id="23" creationId="{00000000-0000-0000-0000-000000000000}"/>
            </ac:spMkLst>
          </pc:spChg>
        </pc:sldLayoutChg>
      </pc:sldMasterChg>
    </pc:docChg>
  </pc:docChgLst>
  <pc:docChgLst>
    <pc:chgData name="CHOI JUNHO" userId="2ed797a4709b55ca" providerId="LiveId" clId="{5B745F2D-BA38-4651-B32E-4E733F00C45C}"/>
    <pc:docChg chg="undo custSel addSld delSld modSld modSection">
      <pc:chgData name="CHOI JUNHO" userId="2ed797a4709b55ca" providerId="LiveId" clId="{5B745F2D-BA38-4651-B32E-4E733F00C45C}" dt="2019-10-28T05:35:24.932" v="113" actId="47"/>
      <pc:docMkLst>
        <pc:docMk/>
      </pc:docMkLst>
      <pc:sldChg chg="modSp">
        <pc:chgData name="CHOI JUNHO" userId="2ed797a4709b55ca" providerId="LiveId" clId="{5B745F2D-BA38-4651-B32E-4E733F00C45C}" dt="2019-10-28T05:31:54.468" v="26"/>
        <pc:sldMkLst>
          <pc:docMk/>
          <pc:sldMk cId="2612761801" sldId="256"/>
        </pc:sldMkLst>
        <pc:spChg chg="mod">
          <ac:chgData name="CHOI JUNHO" userId="2ed797a4709b55ca" providerId="LiveId" clId="{5B745F2D-BA38-4651-B32E-4E733F00C45C}" dt="2019-10-28T05:31:54.468" v="26"/>
          <ac:spMkLst>
            <pc:docMk/>
            <pc:sldMk cId="2612761801" sldId="256"/>
            <ac:spMk id="2" creationId="{00000000-0000-0000-0000-000000000000}"/>
          </ac:spMkLst>
        </pc:spChg>
      </pc:sldChg>
      <pc:sldChg chg="modSp">
        <pc:chgData name="CHOI JUNHO" userId="2ed797a4709b55ca" providerId="LiveId" clId="{5B745F2D-BA38-4651-B32E-4E733F00C45C}" dt="2019-10-28T05:32:00.304" v="28" actId="20577"/>
        <pc:sldMkLst>
          <pc:docMk/>
          <pc:sldMk cId="1580783546" sldId="265"/>
        </pc:sldMkLst>
        <pc:graphicFrameChg chg="modGraphic">
          <ac:chgData name="CHOI JUNHO" userId="2ed797a4709b55ca" providerId="LiveId" clId="{5B745F2D-BA38-4651-B32E-4E733F00C45C}" dt="2019-10-28T05:32:00.304" v="28" actId="20577"/>
          <ac:graphicFrameMkLst>
            <pc:docMk/>
            <pc:sldMk cId="1580783546" sldId="265"/>
            <ac:graphicFrameMk id="3" creationId="{00000000-0000-0000-0000-000000000000}"/>
          </ac:graphicFrameMkLst>
        </pc:graphicFrameChg>
      </pc:sldChg>
      <pc:sldChg chg="add del">
        <pc:chgData name="CHOI JUNHO" userId="2ed797a4709b55ca" providerId="LiveId" clId="{5B745F2D-BA38-4651-B32E-4E733F00C45C}" dt="2019-10-28T05:35:24.932" v="113" actId="47"/>
        <pc:sldMkLst>
          <pc:docMk/>
          <pc:sldMk cId="3701024981" sldId="269"/>
        </pc:sldMkLst>
      </pc:sldChg>
      <pc:sldChg chg="del">
        <pc:chgData name="CHOI JUNHO" userId="2ed797a4709b55ca" providerId="LiveId" clId="{5B745F2D-BA38-4651-B32E-4E733F00C45C}" dt="2019-10-28T05:35:24.932" v="113" actId="47"/>
        <pc:sldMkLst>
          <pc:docMk/>
          <pc:sldMk cId="1665297153" sldId="270"/>
        </pc:sldMkLst>
      </pc:sldChg>
      <pc:sldChg chg="del">
        <pc:chgData name="CHOI JUNHO" userId="2ed797a4709b55ca" providerId="LiveId" clId="{5B745F2D-BA38-4651-B32E-4E733F00C45C}" dt="2019-10-28T05:35:24.932" v="113" actId="47"/>
        <pc:sldMkLst>
          <pc:docMk/>
          <pc:sldMk cId="3762929551" sldId="271"/>
        </pc:sldMkLst>
      </pc:sldChg>
      <pc:sldChg chg="del">
        <pc:chgData name="CHOI JUNHO" userId="2ed797a4709b55ca" providerId="LiveId" clId="{5B745F2D-BA38-4651-B32E-4E733F00C45C}" dt="2019-10-28T05:35:24.932" v="113" actId="47"/>
        <pc:sldMkLst>
          <pc:docMk/>
          <pc:sldMk cId="1819313943" sldId="272"/>
        </pc:sldMkLst>
      </pc:sldChg>
      <pc:sldChg chg="addSp delSp modSp add">
        <pc:chgData name="CHOI JUNHO" userId="2ed797a4709b55ca" providerId="LiveId" clId="{5B745F2D-BA38-4651-B32E-4E733F00C45C}" dt="2019-10-28T05:32:14.218" v="30"/>
        <pc:sldMkLst>
          <pc:docMk/>
          <pc:sldMk cId="2611690818" sldId="273"/>
        </pc:sldMkLst>
        <pc:spChg chg="del">
          <ac:chgData name="CHOI JUNHO" userId="2ed797a4709b55ca" providerId="LiveId" clId="{5B745F2D-BA38-4651-B32E-4E733F00C45C}" dt="2019-10-28T05:32:14.218" v="30"/>
          <ac:spMkLst>
            <pc:docMk/>
            <pc:sldMk cId="2611690818" sldId="273"/>
            <ac:spMk id="2" creationId="{1F44A32E-7DE1-4597-97C7-D51D77B4B919}"/>
          </ac:spMkLst>
        </pc:spChg>
        <pc:spChg chg="add mod">
          <ac:chgData name="CHOI JUNHO" userId="2ed797a4709b55ca" providerId="LiveId" clId="{5B745F2D-BA38-4651-B32E-4E733F00C45C}" dt="2019-10-28T05:32:14.218" v="30"/>
          <ac:spMkLst>
            <pc:docMk/>
            <pc:sldMk cId="2611690818" sldId="273"/>
            <ac:spMk id="3" creationId="{683ED0D4-343F-4AC4-936C-4771ADDE3DEC}"/>
          </ac:spMkLst>
        </pc:spChg>
        <pc:spChg chg="add mod">
          <ac:chgData name="CHOI JUNHO" userId="2ed797a4709b55ca" providerId="LiveId" clId="{5B745F2D-BA38-4651-B32E-4E733F00C45C}" dt="2019-10-28T05:32:14.218" v="30"/>
          <ac:spMkLst>
            <pc:docMk/>
            <pc:sldMk cId="2611690818" sldId="273"/>
            <ac:spMk id="4" creationId="{566248F4-75FF-4781-B7FF-A6FE901E2D68}"/>
          </ac:spMkLst>
        </pc:spChg>
      </pc:sldChg>
      <pc:sldChg chg="addSp delSp modSp add">
        <pc:chgData name="CHOI JUNHO" userId="2ed797a4709b55ca" providerId="LiveId" clId="{5B745F2D-BA38-4651-B32E-4E733F00C45C}" dt="2019-10-28T05:33:58.322" v="69" actId="20577"/>
        <pc:sldMkLst>
          <pc:docMk/>
          <pc:sldMk cId="3759879480" sldId="274"/>
        </pc:sldMkLst>
        <pc:spChg chg="del">
          <ac:chgData name="CHOI JUNHO" userId="2ed797a4709b55ca" providerId="LiveId" clId="{5B745F2D-BA38-4651-B32E-4E733F00C45C}" dt="2019-10-28T05:32:19.407" v="32"/>
          <ac:spMkLst>
            <pc:docMk/>
            <pc:sldMk cId="3759879480" sldId="274"/>
            <ac:spMk id="2" creationId="{C4ED3712-2DC9-40C5-8E00-41249F7E522D}"/>
          </ac:spMkLst>
        </pc:spChg>
        <pc:spChg chg="del">
          <ac:chgData name="CHOI JUNHO" userId="2ed797a4709b55ca" providerId="LiveId" clId="{5B745F2D-BA38-4651-B32E-4E733F00C45C}" dt="2019-10-28T05:32:19.407" v="32"/>
          <ac:spMkLst>
            <pc:docMk/>
            <pc:sldMk cId="3759879480" sldId="274"/>
            <ac:spMk id="3" creationId="{B70C63A2-603E-49D4-A0E9-470EDB93C49A}"/>
          </ac:spMkLst>
        </pc:spChg>
        <pc:spChg chg="add mod">
          <ac:chgData name="CHOI JUNHO" userId="2ed797a4709b55ca" providerId="LiveId" clId="{5B745F2D-BA38-4651-B32E-4E733F00C45C}" dt="2019-10-28T05:32:19.407" v="32"/>
          <ac:spMkLst>
            <pc:docMk/>
            <pc:sldMk cId="3759879480" sldId="274"/>
            <ac:spMk id="4" creationId="{32E285E0-25D1-4806-B9DF-3590BD92D435}"/>
          </ac:spMkLst>
        </pc:spChg>
        <pc:spChg chg="add mod">
          <ac:chgData name="CHOI JUNHO" userId="2ed797a4709b55ca" providerId="LiveId" clId="{5B745F2D-BA38-4651-B32E-4E733F00C45C}" dt="2019-10-28T05:32:19.407" v="32"/>
          <ac:spMkLst>
            <pc:docMk/>
            <pc:sldMk cId="3759879480" sldId="274"/>
            <ac:spMk id="5" creationId="{181CE6EC-43A5-4409-9C12-1C3782E8CB22}"/>
          </ac:spMkLst>
        </pc:spChg>
        <pc:spChg chg="add mod">
          <ac:chgData name="CHOI JUNHO" userId="2ed797a4709b55ca" providerId="LiveId" clId="{5B745F2D-BA38-4651-B32E-4E733F00C45C}" dt="2019-10-28T05:32:19.407" v="32"/>
          <ac:spMkLst>
            <pc:docMk/>
            <pc:sldMk cId="3759879480" sldId="274"/>
            <ac:spMk id="6" creationId="{2CAC9F9F-8442-4289-A3DA-F53C3C82C324}"/>
          </ac:spMkLst>
        </pc:spChg>
        <pc:graphicFrameChg chg="add mod modGraphic">
          <ac:chgData name="CHOI JUNHO" userId="2ed797a4709b55ca" providerId="LiveId" clId="{5B745F2D-BA38-4651-B32E-4E733F00C45C}" dt="2019-10-28T05:33:58.322" v="69" actId="20577"/>
          <ac:graphicFrameMkLst>
            <pc:docMk/>
            <pc:sldMk cId="3759879480" sldId="274"/>
            <ac:graphicFrameMk id="7" creationId="{EE672C9C-2796-4CD4-B138-FB14ECB9EFA6}"/>
          </ac:graphicFrameMkLst>
        </pc:graphicFrameChg>
      </pc:sldChg>
      <pc:sldChg chg="modSp add">
        <pc:chgData name="CHOI JUNHO" userId="2ed797a4709b55ca" providerId="LiveId" clId="{5B745F2D-BA38-4651-B32E-4E733F00C45C}" dt="2019-10-28T05:34:28.532" v="85" actId="20577"/>
        <pc:sldMkLst>
          <pc:docMk/>
          <pc:sldMk cId="2688285372" sldId="275"/>
        </pc:sldMkLst>
        <pc:spChg chg="mod">
          <ac:chgData name="CHOI JUNHO" userId="2ed797a4709b55ca" providerId="LiveId" clId="{5B745F2D-BA38-4651-B32E-4E733F00C45C}" dt="2019-10-28T05:34:28.532" v="85" actId="20577"/>
          <ac:spMkLst>
            <pc:docMk/>
            <pc:sldMk cId="2688285372" sldId="275"/>
            <ac:spMk id="2" creationId="{719F2D03-4DCC-42DA-95ED-B3FF360D7F63}"/>
          </ac:spMkLst>
        </pc:spChg>
      </pc:sldChg>
      <pc:sldChg chg="modSp add">
        <pc:chgData name="CHOI JUNHO" userId="2ed797a4709b55ca" providerId="LiveId" clId="{5B745F2D-BA38-4651-B32E-4E733F00C45C}" dt="2019-10-28T05:34:49.385" v="110"/>
        <pc:sldMkLst>
          <pc:docMk/>
          <pc:sldMk cId="3982823181" sldId="276"/>
        </pc:sldMkLst>
        <pc:spChg chg="mod">
          <ac:chgData name="CHOI JUNHO" userId="2ed797a4709b55ca" providerId="LiveId" clId="{5B745F2D-BA38-4651-B32E-4E733F00C45C}" dt="2019-10-28T05:34:49.385" v="110"/>
          <ac:spMkLst>
            <pc:docMk/>
            <pc:sldMk cId="3982823181" sldId="276"/>
            <ac:spMk id="2" creationId="{84FE7BD8-CFC6-4079-BAE3-BDDFC826F1C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슬라이드 번호 개체 틀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AF36E0AB-72DB-4914-B63B-4064A28DAAD3}" type="slidenum">
              <a:rPr lang="ko-KR" altLang="en-US" smtClean="0"/>
              <a:t>‹#›</a:t>
            </a:fld>
            <a:endParaRPr lang="ko-KR" altLang="en-US"/>
          </a:p>
        </p:txBody>
      </p:sp>
      <p:sp>
        <p:nvSpPr>
          <p:cNvPr id="6" name="바닥글 개체 틀 5"/>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ko-KR" altLang="en-US"/>
          </a:p>
        </p:txBody>
      </p:sp>
    </p:spTree>
    <p:extLst>
      <p:ext uri="{BB962C8B-B14F-4D97-AF65-F5344CB8AC3E}">
        <p14:creationId xmlns:p14="http://schemas.microsoft.com/office/powerpoint/2010/main" val="2317696932"/>
      </p:ext>
    </p:extLst>
  </p:cSld>
  <p:clrMap bg1="lt1" tx1="dk1" bg2="lt2" tx2="dk2" accent1="accent1" accent2="accent2" accent3="accent3" accent4="accent4" accent5="accent5" accent6="accent6" hlink="hlink" folHlink="folHlink"/>
  <p:hf sldNum="0" hdr="0" ftr="0" dt="0"/>
</p:handoutMaster>
</file>

<file path=ppt/media/image1.png>
</file>

<file path=ppt/media/image2.pn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98FBB39A-9110-43FD-8DF2-684D1523A0BC}" type="datetime1">
              <a:rPr lang="ko-KR" altLang="en-US" smtClean="0"/>
              <a:t>2024-10-02</a:t>
            </a:fld>
            <a:endParaRPr lang="ko-KR" altLang="en-US"/>
          </a:p>
        </p:txBody>
      </p:sp>
      <p:sp>
        <p:nvSpPr>
          <p:cNvPr id="4" name="슬라이드 이미지 개체 틀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r>
              <a:rPr lang="en-US" altLang="ko-KR"/>
              <a:t>http://enjoyworks.co.kr</a:t>
            </a:r>
            <a:endParaRPr lang="ko-KR" altLang="en-US"/>
          </a:p>
        </p:txBody>
      </p:sp>
      <p:sp>
        <p:nvSpPr>
          <p:cNvPr id="7" name="슬라이드 번호 개체 틀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C7C86328-D4B1-4A1C-AA9B-B5511E95EE22}" type="slidenum">
              <a:rPr lang="ko-KR" altLang="en-US" smtClean="0"/>
              <a:t>‹#›</a:t>
            </a:fld>
            <a:endParaRPr lang="ko-KR" altLang="en-US"/>
          </a:p>
        </p:txBody>
      </p:sp>
    </p:spTree>
    <p:extLst>
      <p:ext uri="{BB962C8B-B14F-4D97-AF65-F5344CB8AC3E}">
        <p14:creationId xmlns:p14="http://schemas.microsoft.com/office/powerpoint/2010/main" val="2498208439"/>
      </p:ext>
    </p:extLst>
  </p:cSld>
  <p:clrMap bg1="lt1" tx1="dk1" bg2="lt2" tx2="dk2" accent1="accent1" accent2="accent2" accent3="accent3" accent4="accent4" accent5="accent5" accent6="accent6" hlink="hlink" folHlink="folHlink"/>
  <p:hf sldNum="0" hdr="0" ftr="0" dt="0"/>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4572A4E-AE95-A8DB-2DBA-CACF241141EE}"/>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204FC858-8DDE-3DC2-2A68-AEF6D10944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F9A7E78D-898F-D438-F314-EC509226D744}"/>
              </a:ext>
            </a:extLst>
          </p:cNvPr>
          <p:cNvSpPr>
            <a:spLocks noGrp="1"/>
          </p:cNvSpPr>
          <p:nvPr>
            <p:ph type="dt" sz="half" idx="10"/>
          </p:nvPr>
        </p:nvSpPr>
        <p:spPr/>
        <p:txBody>
          <a:bodyPr/>
          <a:lstStyle/>
          <a:p>
            <a:fld id="{493551B3-B5D0-4B02-91FD-90676C1A0C5B}" type="datetimeFigureOut">
              <a:rPr lang="ko-KR" altLang="en-US" smtClean="0"/>
              <a:t>2024-10-02</a:t>
            </a:fld>
            <a:endParaRPr lang="ko-KR" altLang="en-US"/>
          </a:p>
        </p:txBody>
      </p:sp>
      <p:sp>
        <p:nvSpPr>
          <p:cNvPr id="5" name="바닥글 개체 틀 4">
            <a:extLst>
              <a:ext uri="{FF2B5EF4-FFF2-40B4-BE49-F238E27FC236}">
                <a16:creationId xmlns:a16="http://schemas.microsoft.com/office/drawing/2014/main" id="{DB03DB1B-3727-C076-764A-3E9C084836BC}"/>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D40534E2-1040-0B58-EEFF-2DAD9E193E53}"/>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226527412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8A383B3-4ED9-B93D-7548-90F4C3FD2219}"/>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EC3728F3-4590-A62F-81C7-F1AEA8E98F3C}"/>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F061B99D-D7AE-75D4-521F-3972CAED3375}"/>
              </a:ext>
            </a:extLst>
          </p:cNvPr>
          <p:cNvSpPr>
            <a:spLocks noGrp="1"/>
          </p:cNvSpPr>
          <p:nvPr>
            <p:ph type="dt" sz="half" idx="10"/>
          </p:nvPr>
        </p:nvSpPr>
        <p:spPr/>
        <p:txBody>
          <a:bodyPr/>
          <a:lstStyle/>
          <a:p>
            <a:fld id="{493551B3-B5D0-4B02-91FD-90676C1A0C5B}" type="datetimeFigureOut">
              <a:rPr lang="ko-KR" altLang="en-US" smtClean="0"/>
              <a:t>2024-10-02</a:t>
            </a:fld>
            <a:endParaRPr lang="ko-KR" altLang="en-US"/>
          </a:p>
        </p:txBody>
      </p:sp>
      <p:sp>
        <p:nvSpPr>
          <p:cNvPr id="5" name="바닥글 개체 틀 4">
            <a:extLst>
              <a:ext uri="{FF2B5EF4-FFF2-40B4-BE49-F238E27FC236}">
                <a16:creationId xmlns:a16="http://schemas.microsoft.com/office/drawing/2014/main" id="{0B0B1C6E-D466-C22E-0B02-7556FF1FC701}"/>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1DFBBF2D-3C82-F032-CFDB-615AB4707512}"/>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1466045012"/>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7F1A44C9-F2FF-FC26-578F-915114290BAB}"/>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0F9E28FF-DB6D-950C-98B6-5C590B91E811}"/>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59E3B730-326B-D9AC-DD25-AF06280717B1}"/>
              </a:ext>
            </a:extLst>
          </p:cNvPr>
          <p:cNvSpPr>
            <a:spLocks noGrp="1"/>
          </p:cNvSpPr>
          <p:nvPr>
            <p:ph type="dt" sz="half" idx="10"/>
          </p:nvPr>
        </p:nvSpPr>
        <p:spPr/>
        <p:txBody>
          <a:bodyPr/>
          <a:lstStyle/>
          <a:p>
            <a:fld id="{493551B3-B5D0-4B02-91FD-90676C1A0C5B}" type="datetimeFigureOut">
              <a:rPr lang="ko-KR" altLang="en-US" smtClean="0"/>
              <a:t>2024-10-02</a:t>
            </a:fld>
            <a:endParaRPr lang="ko-KR" altLang="en-US"/>
          </a:p>
        </p:txBody>
      </p:sp>
      <p:sp>
        <p:nvSpPr>
          <p:cNvPr id="5" name="바닥글 개체 틀 4">
            <a:extLst>
              <a:ext uri="{FF2B5EF4-FFF2-40B4-BE49-F238E27FC236}">
                <a16:creationId xmlns:a16="http://schemas.microsoft.com/office/drawing/2014/main" id="{2E5E2B46-242D-A9D3-D845-DDC45D8EBA1F}"/>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04D82C1D-99E9-BBC7-7FD8-27EE0A3CFD10}"/>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3620537639"/>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제목 슬라이드">
    <p:spTree>
      <p:nvGrpSpPr>
        <p:cNvPr id="1" name=""/>
        <p:cNvGrpSpPr/>
        <p:nvPr/>
      </p:nvGrpSpPr>
      <p:grpSpPr>
        <a:xfrm>
          <a:off x="0" y="0"/>
          <a:ext cx="0" cy="0"/>
          <a:chOff x="0" y="0"/>
          <a:chExt cx="0" cy="0"/>
        </a:xfrm>
      </p:grpSpPr>
      <p:graphicFrame>
        <p:nvGraphicFramePr>
          <p:cNvPr id="10" name="표 9"/>
          <p:cNvGraphicFramePr>
            <a:graphicFrameLocks noGrp="1"/>
          </p:cNvGraphicFramePr>
          <p:nvPr userDrawn="1">
            <p:extLst>
              <p:ext uri="{D42A27DB-BD31-4B8C-83A1-F6EECF244321}">
                <p14:modId xmlns:p14="http://schemas.microsoft.com/office/powerpoint/2010/main" val="2978178397"/>
              </p:ext>
            </p:extLst>
          </p:nvPr>
        </p:nvGraphicFramePr>
        <p:xfrm>
          <a:off x="3323691" y="5758816"/>
          <a:ext cx="5544618" cy="259080"/>
        </p:xfrm>
        <a:graphic>
          <a:graphicData uri="http://schemas.openxmlformats.org/drawingml/2006/table">
            <a:tbl>
              <a:tblPr firstRow="1" bandRow="1">
                <a:tableStyleId>{5C22544A-7EE6-4342-B048-85BDC9FD1C3A}</a:tableStyleId>
              </a:tblPr>
              <a:tblGrid>
                <a:gridCol w="761023">
                  <a:extLst>
                    <a:ext uri="{9D8B030D-6E8A-4147-A177-3AD203B41FA5}">
                      <a16:colId xmlns:a16="http://schemas.microsoft.com/office/drawing/2014/main" val="20000"/>
                    </a:ext>
                  </a:extLst>
                </a:gridCol>
                <a:gridCol w="956719">
                  <a:extLst>
                    <a:ext uri="{9D8B030D-6E8A-4147-A177-3AD203B41FA5}">
                      <a16:colId xmlns:a16="http://schemas.microsoft.com/office/drawing/2014/main" val="20001"/>
                    </a:ext>
                  </a:extLst>
                </a:gridCol>
                <a:gridCol w="956719">
                  <a:extLst>
                    <a:ext uri="{9D8B030D-6E8A-4147-A177-3AD203B41FA5}">
                      <a16:colId xmlns:a16="http://schemas.microsoft.com/office/drawing/2014/main" val="748956557"/>
                    </a:ext>
                  </a:extLst>
                </a:gridCol>
                <a:gridCol w="956719">
                  <a:extLst>
                    <a:ext uri="{9D8B030D-6E8A-4147-A177-3AD203B41FA5}">
                      <a16:colId xmlns:a16="http://schemas.microsoft.com/office/drawing/2014/main" val="2052663771"/>
                    </a:ext>
                  </a:extLst>
                </a:gridCol>
                <a:gridCol w="956719">
                  <a:extLst>
                    <a:ext uri="{9D8B030D-6E8A-4147-A177-3AD203B41FA5}">
                      <a16:colId xmlns:a16="http://schemas.microsoft.com/office/drawing/2014/main" val="1774092345"/>
                    </a:ext>
                  </a:extLst>
                </a:gridCol>
                <a:gridCol w="956719">
                  <a:extLst>
                    <a:ext uri="{9D8B030D-6E8A-4147-A177-3AD203B41FA5}">
                      <a16:colId xmlns:a16="http://schemas.microsoft.com/office/drawing/2014/main" val="2811408782"/>
                    </a:ext>
                  </a:extLst>
                </a:gridCol>
              </a:tblGrid>
              <a:tr h="154824">
                <a:tc>
                  <a:txBody>
                    <a:bodyPr/>
                    <a:lstStyle/>
                    <a:p>
                      <a:pPr algn="l" latinLnBrk="1"/>
                      <a:r>
                        <a:rPr lang="en-US" altLang="ko-KR" sz="900" b="0" dirty="0">
                          <a:solidFill>
                            <a:schemeClr val="tx1"/>
                          </a:solidFill>
                          <a:latin typeface="+mn-ea"/>
                          <a:ea typeface="+mn-ea"/>
                        </a:rPr>
                        <a:t>Ver.</a:t>
                      </a:r>
                      <a:endParaRPr lang="ko-KR" altLang="en-US" sz="900" b="0" dirty="0">
                        <a:solidFill>
                          <a:schemeClr val="tx1"/>
                        </a:solidFill>
                        <a:latin typeface="+mn-ea"/>
                        <a:ea typeface="+mn-ea"/>
                      </a:endParaRPr>
                    </a:p>
                  </a:txBody>
                  <a:tcPr marL="121920" marR="121920" marT="60960" marB="60960" anchor="ctr">
                    <a:lnL w="952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0" dirty="0">
                          <a:solidFill>
                            <a:schemeClr val="tx1"/>
                          </a:solidFill>
                          <a:latin typeface="+mn-ea"/>
                          <a:ea typeface="+mn-ea"/>
                        </a:rPr>
                        <a:t>Date.</a:t>
                      </a:r>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900" b="0" dirty="0">
                          <a:solidFill>
                            <a:schemeClr val="tx1"/>
                          </a:solidFill>
                          <a:latin typeface="+mn-ea"/>
                          <a:ea typeface="+mn-ea"/>
                        </a:rPr>
                        <a:t>Writer.</a:t>
                      </a:r>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l" latinLnBrk="1"/>
                      <a:endParaRPr lang="ko-KR" altLang="en-US" sz="900" b="0" dirty="0">
                        <a:solidFill>
                          <a:schemeClr val="tx1"/>
                        </a:solidFill>
                        <a:latin typeface="+mn-ea"/>
                        <a:ea typeface="+mn-ea"/>
                      </a:endParaRPr>
                    </a:p>
                  </a:txBody>
                  <a:tcPr marL="121920" marR="121920" marT="60960" marB="60960" anchor="ctr">
                    <a:lnL w="3175" cap="flat" cmpd="sng" algn="ctr">
                      <a:noFill/>
                      <a:prstDash val="solid"/>
                      <a:round/>
                      <a:headEnd type="none" w="med" len="med"/>
                      <a:tailEnd type="none" w="med" len="med"/>
                    </a:lnL>
                    <a:lnR w="952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19" name="텍스트 개체 틀 18"/>
          <p:cNvSpPr>
            <a:spLocks noGrp="1"/>
          </p:cNvSpPr>
          <p:nvPr>
            <p:ph type="body" sz="quarter" idx="10" hasCustomPrompt="1"/>
          </p:nvPr>
        </p:nvSpPr>
        <p:spPr>
          <a:xfrm>
            <a:off x="4114897" y="5793464"/>
            <a:ext cx="904165"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버전 정보 등록</a:t>
            </a:r>
          </a:p>
        </p:txBody>
      </p:sp>
      <p:sp>
        <p:nvSpPr>
          <p:cNvPr id="20" name="텍스트 개체 틀 18"/>
          <p:cNvSpPr>
            <a:spLocks noGrp="1"/>
          </p:cNvSpPr>
          <p:nvPr>
            <p:ph type="body" sz="quarter" idx="11" hasCustomPrompt="1"/>
          </p:nvPr>
        </p:nvSpPr>
        <p:spPr>
          <a:xfrm>
            <a:off x="6028930" y="5790052"/>
            <a:ext cx="900818"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최종작성일자</a:t>
            </a:r>
          </a:p>
        </p:txBody>
      </p:sp>
      <p:sp>
        <p:nvSpPr>
          <p:cNvPr id="21" name="텍스트 개체 틀 18"/>
          <p:cNvSpPr>
            <a:spLocks noGrp="1"/>
          </p:cNvSpPr>
          <p:nvPr>
            <p:ph type="body" sz="quarter" idx="12" hasCustomPrompt="1"/>
          </p:nvPr>
        </p:nvSpPr>
        <p:spPr>
          <a:xfrm>
            <a:off x="7939616" y="5790052"/>
            <a:ext cx="900819" cy="191631"/>
          </a:xfrm>
          <a:prstGeom prst="rect">
            <a:avLst/>
          </a:prstGeom>
        </p:spPr>
        <p:txBody>
          <a:bodyPr anchor="ctr" anchorCtr="0"/>
          <a:lstStyle>
            <a:lvl1pPr algn="r">
              <a:defRPr sz="800">
                <a:solidFill>
                  <a:schemeClr val="tx1">
                    <a:lumMod val="50000"/>
                    <a:lumOff val="50000"/>
                  </a:schemeClr>
                </a:solidFill>
              </a:defRPr>
            </a:lvl1pPr>
          </a:lstStyle>
          <a:p>
            <a:pPr lvl="0"/>
            <a:r>
              <a:rPr lang="ko-KR" altLang="en-US" dirty="0"/>
              <a:t>작성자 명</a:t>
            </a:r>
          </a:p>
        </p:txBody>
      </p:sp>
      <p:graphicFrame>
        <p:nvGraphicFramePr>
          <p:cNvPr id="2" name="표 1"/>
          <p:cNvGraphicFramePr>
            <a:graphicFrameLocks noGrp="1"/>
          </p:cNvGraphicFramePr>
          <p:nvPr userDrawn="1">
            <p:extLst>
              <p:ext uri="{D42A27DB-BD31-4B8C-83A1-F6EECF244321}">
                <p14:modId xmlns:p14="http://schemas.microsoft.com/office/powerpoint/2010/main" val="2757704702"/>
              </p:ext>
            </p:extLst>
          </p:nvPr>
        </p:nvGraphicFramePr>
        <p:xfrm>
          <a:off x="431372" y="495402"/>
          <a:ext cx="10570691" cy="487680"/>
        </p:xfrm>
        <a:graphic>
          <a:graphicData uri="http://schemas.openxmlformats.org/drawingml/2006/table">
            <a:tbl>
              <a:tblPr firstRow="1" bandRow="1">
                <a:tableStyleId>{5C22544A-7EE6-4342-B048-85BDC9FD1C3A}</a:tableStyleId>
              </a:tblPr>
              <a:tblGrid>
                <a:gridCol w="10570691">
                  <a:extLst>
                    <a:ext uri="{9D8B030D-6E8A-4147-A177-3AD203B41FA5}">
                      <a16:colId xmlns:a16="http://schemas.microsoft.com/office/drawing/2014/main" val="20000"/>
                    </a:ext>
                  </a:extLst>
                </a:gridCol>
              </a:tblGrid>
              <a:tr h="487680">
                <a:tc>
                  <a:txBody>
                    <a:bodyPr/>
                    <a:lstStyle/>
                    <a:p>
                      <a:pPr latinLnBrk="1"/>
                      <a:endParaRPr lang="ko-KR" altLang="en-US" sz="2400" dirty="0"/>
                    </a:p>
                  </a:txBody>
                  <a:tcPr marL="121920" marR="121920" marT="60960" marB="60960">
                    <a:lnL w="3175" cap="flat" cmpd="sng" algn="ctr">
                      <a:solidFill>
                        <a:schemeClr val="bg1">
                          <a:lumMod val="85000"/>
                        </a:schemeClr>
                      </a:solidFill>
                      <a:prstDash val="solid"/>
                      <a:round/>
                      <a:headEnd type="none" w="med" len="med"/>
                      <a:tailEnd type="none" w="med" len="med"/>
                    </a:lnL>
                    <a:lnR w="3175" cap="flat" cmpd="sng" algn="ctr">
                      <a:noFill/>
                      <a:prstDash val="sysDot"/>
                      <a:round/>
                      <a:headEnd type="none" w="med" len="med"/>
                      <a:tailEnd type="none" w="med" len="med"/>
                    </a:lnR>
                    <a:lnT w="3175" cap="flat" cmpd="sng" algn="ctr">
                      <a:noFill/>
                      <a:prstDash val="sysDot"/>
                      <a:round/>
                      <a:headEnd type="none" w="med" len="med"/>
                      <a:tailEnd type="none" w="med" len="med"/>
                    </a:lnT>
                    <a:lnB w="3175" cap="flat" cmpd="sng" algn="ctr">
                      <a:solidFill>
                        <a:schemeClr val="bg1">
                          <a:lumMod val="85000"/>
                        </a:schemeClr>
                      </a:solidFill>
                      <a:prstDash val="solid"/>
                      <a:round/>
                      <a:headEnd type="none" w="med" len="med"/>
                      <a:tailEnd type="none" w="med" len="med"/>
                    </a:lnB>
                    <a:noFill/>
                  </a:tcPr>
                </a:tc>
                <a:extLst>
                  <a:ext uri="{0D108BD9-81ED-4DB2-BD59-A6C34878D82A}">
                    <a16:rowId xmlns:a16="http://schemas.microsoft.com/office/drawing/2014/main" val="10000"/>
                  </a:ext>
                </a:extLst>
              </a:tr>
            </a:tbl>
          </a:graphicData>
        </a:graphic>
      </p:graphicFrame>
      <p:sp>
        <p:nvSpPr>
          <p:cNvPr id="7" name="제목 개체 틀 9"/>
          <p:cNvSpPr>
            <a:spLocks noGrp="1"/>
          </p:cNvSpPr>
          <p:nvPr>
            <p:ph type="title" hasCustomPrompt="1"/>
          </p:nvPr>
        </p:nvSpPr>
        <p:spPr>
          <a:xfrm>
            <a:off x="431372" y="218044"/>
            <a:ext cx="11425269" cy="849577"/>
          </a:xfrm>
          <a:prstGeom prst="rect">
            <a:avLst/>
          </a:prstGeom>
        </p:spPr>
        <p:txBody>
          <a:bodyPr vert="horz" lIns="91440" tIns="45720" rIns="91440" bIns="45720" rtlCol="0" anchor="ctr">
            <a:noAutofit/>
          </a:bodyPr>
          <a:lstStyle>
            <a:lvl1pPr>
              <a:defRPr sz="2800">
                <a:solidFill>
                  <a:schemeClr val="tx1"/>
                </a:solidFill>
              </a:defRPr>
            </a:lvl1pPr>
          </a:lstStyle>
          <a:p>
            <a:r>
              <a:rPr lang="ko-KR" altLang="en-US" dirty="0"/>
              <a:t>기획서 제목 입력</a:t>
            </a:r>
          </a:p>
        </p:txBody>
      </p:sp>
      <p:sp>
        <p:nvSpPr>
          <p:cNvPr id="8" name="Copyrights 2018  ©Petdoc.  All Rights Reserved.">
            <a:extLst>
              <a:ext uri="{FF2B5EF4-FFF2-40B4-BE49-F238E27FC236}">
                <a16:creationId xmlns:a16="http://schemas.microsoft.com/office/drawing/2014/main" id="{FD2F9934-9D0C-4E19-AE89-48CB9973F4AD}"/>
              </a:ext>
            </a:extLst>
          </p:cNvPr>
          <p:cNvSpPr txBox="1"/>
          <p:nvPr userDrawn="1"/>
        </p:nvSpPr>
        <p:spPr>
          <a:xfrm>
            <a:off x="5175792" y="6454032"/>
            <a:ext cx="1936428" cy="11035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defTabSz="503766">
              <a:lnSpc>
                <a:spcPct val="130000"/>
              </a:lnSpc>
              <a:defRPr sz="500">
                <a:solidFill>
                  <a:srgbClr val="AFA19E"/>
                </a:solidFill>
                <a:latin typeface="SF Pro Text Regular"/>
                <a:ea typeface="SF Pro Text Regular"/>
                <a:cs typeface="SF Pro Text Regular"/>
                <a:sym typeface="SF Pro Text Regular"/>
              </a:defRPr>
            </a:lvl1pPr>
          </a:lstStyle>
          <a:p>
            <a:r>
              <a:rPr sz="600" dirty="0">
                <a:solidFill>
                  <a:srgbClr val="8D95A0"/>
                </a:solidFill>
              </a:rPr>
              <a:t>Copyrights 201</a:t>
            </a:r>
            <a:r>
              <a:rPr lang="en-US" altLang="ko-KR" sz="600" dirty="0">
                <a:solidFill>
                  <a:srgbClr val="8D95A0"/>
                </a:solidFill>
              </a:rPr>
              <a:t>9</a:t>
            </a:r>
            <a:r>
              <a:rPr sz="600" dirty="0">
                <a:solidFill>
                  <a:srgbClr val="8D95A0"/>
                </a:solidFill>
              </a:rPr>
              <a:t>  ©</a:t>
            </a:r>
            <a:r>
              <a:rPr lang="en-US" altLang="ko-KR" sz="600" dirty="0">
                <a:solidFill>
                  <a:srgbClr val="8D95A0"/>
                </a:solidFill>
              </a:rPr>
              <a:t> </a:t>
            </a:r>
            <a:r>
              <a:rPr lang="en-US" altLang="ko-KR" sz="600" dirty="0">
                <a:solidFill>
                  <a:schemeClr val="bg2">
                    <a:lumMod val="50000"/>
                  </a:schemeClr>
                </a:solidFill>
              </a:rPr>
              <a:t>Your company name</a:t>
            </a:r>
            <a:r>
              <a:rPr sz="600" dirty="0">
                <a:solidFill>
                  <a:srgbClr val="8D95A0"/>
                </a:solidFill>
              </a:rPr>
              <a:t>.  All Rights Reserved.</a:t>
            </a:r>
          </a:p>
        </p:txBody>
      </p:sp>
      <p:sp>
        <p:nvSpPr>
          <p:cNvPr id="9" name="This report contains information that is confidential and proprietary to petdoc and is solely for the use of Petdoc personnel. No part of it may be used, circulated, quoted, or reproduced for distribution outside…">
            <a:extLst>
              <a:ext uri="{FF2B5EF4-FFF2-40B4-BE49-F238E27FC236}">
                <a16:creationId xmlns:a16="http://schemas.microsoft.com/office/drawing/2014/main" id="{04047FE0-99CA-4A25-A7D8-E3A981F3FFF0}"/>
              </a:ext>
            </a:extLst>
          </p:cNvPr>
          <p:cNvSpPr txBox="1"/>
          <p:nvPr userDrawn="1"/>
        </p:nvSpPr>
        <p:spPr>
          <a:xfrm>
            <a:off x="2847515" y="6115648"/>
            <a:ext cx="6496971" cy="230384"/>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0" tIns="0" rIns="0" bIns="0">
            <a:spAutoFit/>
          </a:bodyPr>
          <a:lstStyle/>
          <a:p>
            <a:pPr algn="ctr" defTabSz="503766">
              <a:lnSpc>
                <a:spcPct val="130000"/>
              </a:lnSpc>
              <a:defRPr sz="500">
                <a:solidFill>
                  <a:srgbClr val="AFA19E"/>
                </a:solidFill>
                <a:latin typeface="SF Pro Text Regular"/>
                <a:ea typeface="SF Pro Text Regular"/>
                <a:cs typeface="SF Pro Text Regular"/>
                <a:sym typeface="SF Pro Text Regular"/>
              </a:defRPr>
            </a:pPr>
            <a:r>
              <a:rPr sz="600" dirty="0">
                <a:solidFill>
                  <a:srgbClr val="8D95A0"/>
                </a:solidFill>
              </a:rPr>
              <a:t>This report contains information that is confidential and proprietary to petdoc and is solely for the use of Petdoc personnel. No part of it may be used, circulated, quoted, or reproduced for distribution outside</a:t>
            </a:r>
            <a:endParaRPr lang="en-US" sz="600" dirty="0">
              <a:solidFill>
                <a:srgbClr val="8D95A0"/>
              </a:solidFill>
            </a:endParaRPr>
          </a:p>
          <a:p>
            <a:pPr algn="ctr" defTabSz="503766">
              <a:lnSpc>
                <a:spcPct val="130000"/>
              </a:lnSpc>
              <a:defRPr sz="500">
                <a:solidFill>
                  <a:srgbClr val="AFA19E"/>
                </a:solidFill>
                <a:latin typeface="SF Pro Text Regular"/>
                <a:ea typeface="SF Pro Text Regular"/>
                <a:cs typeface="SF Pro Text Regular"/>
                <a:sym typeface="SF Pro Text Regular"/>
              </a:defRPr>
            </a:pPr>
            <a:r>
              <a:rPr lang="en-US" sz="600" dirty="0">
                <a:solidFill>
                  <a:schemeClr val="bg2">
                    <a:lumMod val="50000"/>
                  </a:schemeClr>
                </a:solidFill>
              </a:rPr>
              <a:t>Your company name</a:t>
            </a:r>
            <a:r>
              <a:rPr lang="en-US" sz="600" dirty="0">
                <a:solidFill>
                  <a:srgbClr val="8D95A0"/>
                </a:solidFill>
              </a:rPr>
              <a:t>. If you are not the intended recipient of this report, you are hereby notified that the use, circulation, quoting, or reproducing of this report is strictly prohibited and may be unlawful.</a:t>
            </a:r>
          </a:p>
        </p:txBody>
      </p:sp>
      <p:sp>
        <p:nvSpPr>
          <p:cNvPr id="13" name="Confidential">
            <a:extLst>
              <a:ext uri="{FF2B5EF4-FFF2-40B4-BE49-F238E27FC236}">
                <a16:creationId xmlns:a16="http://schemas.microsoft.com/office/drawing/2014/main" id="{26B85E55-A23B-4282-B1C2-26BA012C5C07}"/>
              </a:ext>
            </a:extLst>
          </p:cNvPr>
          <p:cNvSpPr/>
          <p:nvPr userDrawn="1"/>
        </p:nvSpPr>
        <p:spPr>
          <a:xfrm>
            <a:off x="5492572" y="3249263"/>
            <a:ext cx="1302868" cy="359473"/>
          </a:xfrm>
          <a:prstGeom prst="rect">
            <a:avLst/>
          </a:prstGeom>
          <a:solidFill>
            <a:srgbClr val="FF5A5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7782" tIns="37782" rIns="37782" bIns="37782" anchor="ctr"/>
          <a:lstStyle>
            <a:lvl1pPr algn="ctr">
              <a:defRPr sz="1100" i="1">
                <a:solidFill>
                  <a:srgbClr val="FFFFFF"/>
                </a:solidFill>
                <a:latin typeface="SF Pro Text Medium"/>
                <a:ea typeface="SF Pro Text Medium"/>
                <a:cs typeface="SF Pro Text Medium"/>
                <a:sym typeface="SF Pro Text Medium"/>
              </a:defRPr>
            </a:lvl1pPr>
          </a:lstStyle>
          <a:p>
            <a:r>
              <a:rPr i="0" dirty="0"/>
              <a:t>Confidential</a:t>
            </a:r>
          </a:p>
        </p:txBody>
      </p:sp>
    </p:spTree>
    <p:extLst>
      <p:ext uri="{BB962C8B-B14F-4D97-AF65-F5344CB8AC3E}">
        <p14:creationId xmlns:p14="http://schemas.microsoft.com/office/powerpoint/2010/main" val="17018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4254168-83E9-9D2E-BF86-F3F30415753D}"/>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15FA289C-753A-4287-7643-3E3E38869FBA}"/>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C7743EB2-A4CF-8785-ADFF-A44D8AE080C1}"/>
              </a:ext>
            </a:extLst>
          </p:cNvPr>
          <p:cNvSpPr>
            <a:spLocks noGrp="1"/>
          </p:cNvSpPr>
          <p:nvPr>
            <p:ph type="dt" sz="half" idx="10"/>
          </p:nvPr>
        </p:nvSpPr>
        <p:spPr/>
        <p:txBody>
          <a:bodyPr/>
          <a:lstStyle/>
          <a:p>
            <a:fld id="{493551B3-B5D0-4B02-91FD-90676C1A0C5B}" type="datetimeFigureOut">
              <a:rPr lang="ko-KR" altLang="en-US" smtClean="0"/>
              <a:t>2024-10-02</a:t>
            </a:fld>
            <a:endParaRPr lang="ko-KR" altLang="en-US"/>
          </a:p>
        </p:txBody>
      </p:sp>
      <p:sp>
        <p:nvSpPr>
          <p:cNvPr id="5" name="바닥글 개체 틀 4">
            <a:extLst>
              <a:ext uri="{FF2B5EF4-FFF2-40B4-BE49-F238E27FC236}">
                <a16:creationId xmlns:a16="http://schemas.microsoft.com/office/drawing/2014/main" id="{8661F251-BC61-CE9E-4215-6BE47099AE99}"/>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8CBE6D7B-E277-2962-2AB0-F754D3CA6FA8}"/>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3400268857"/>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C0A40EA-4517-0B9F-F42E-20AAC24DE09A}"/>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83DD3871-945E-0CBD-160E-3408C598F0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3F97D19B-7F21-28DE-0BE8-19A4F53C1930}"/>
              </a:ext>
            </a:extLst>
          </p:cNvPr>
          <p:cNvSpPr>
            <a:spLocks noGrp="1"/>
          </p:cNvSpPr>
          <p:nvPr>
            <p:ph type="dt" sz="half" idx="10"/>
          </p:nvPr>
        </p:nvSpPr>
        <p:spPr/>
        <p:txBody>
          <a:bodyPr/>
          <a:lstStyle/>
          <a:p>
            <a:fld id="{493551B3-B5D0-4B02-91FD-90676C1A0C5B}" type="datetimeFigureOut">
              <a:rPr lang="ko-KR" altLang="en-US" smtClean="0"/>
              <a:t>2024-10-02</a:t>
            </a:fld>
            <a:endParaRPr lang="ko-KR" altLang="en-US"/>
          </a:p>
        </p:txBody>
      </p:sp>
      <p:sp>
        <p:nvSpPr>
          <p:cNvPr id="5" name="바닥글 개체 틀 4">
            <a:extLst>
              <a:ext uri="{FF2B5EF4-FFF2-40B4-BE49-F238E27FC236}">
                <a16:creationId xmlns:a16="http://schemas.microsoft.com/office/drawing/2014/main" id="{CF999BE0-7146-BB52-83BD-4682E0CC8A02}"/>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D09C9611-190B-15DE-3E08-2DDF3C0FFA5B}"/>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270321282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6A8F424-2860-A84D-3CF1-BBE37D9FDF13}"/>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F44B0DA2-9258-9CC9-845A-EE00E5F4CEE9}"/>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9A04ADD9-66EE-0D72-36B1-39308E9C663C}"/>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3BB78862-3F7B-5D4C-87D6-851520F32C13}"/>
              </a:ext>
            </a:extLst>
          </p:cNvPr>
          <p:cNvSpPr>
            <a:spLocks noGrp="1"/>
          </p:cNvSpPr>
          <p:nvPr>
            <p:ph type="dt" sz="half" idx="10"/>
          </p:nvPr>
        </p:nvSpPr>
        <p:spPr/>
        <p:txBody>
          <a:bodyPr/>
          <a:lstStyle/>
          <a:p>
            <a:fld id="{493551B3-B5D0-4B02-91FD-90676C1A0C5B}" type="datetimeFigureOut">
              <a:rPr lang="ko-KR" altLang="en-US" smtClean="0"/>
              <a:t>2024-10-02</a:t>
            </a:fld>
            <a:endParaRPr lang="ko-KR" altLang="en-US"/>
          </a:p>
        </p:txBody>
      </p:sp>
      <p:sp>
        <p:nvSpPr>
          <p:cNvPr id="6" name="바닥글 개체 틀 5">
            <a:extLst>
              <a:ext uri="{FF2B5EF4-FFF2-40B4-BE49-F238E27FC236}">
                <a16:creationId xmlns:a16="http://schemas.microsoft.com/office/drawing/2014/main" id="{0008F3E6-682B-6E85-4F0A-49522D8A950E}"/>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EE90386C-E2A2-C707-16F0-12F526401577}"/>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294347485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59A94C4-8230-742E-1AB9-65A525A5BA73}"/>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5CD5E37B-E8A8-4DBE-CF84-8487F5CAD2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B6064EA7-6AD6-0C90-B06E-1B7EDA0878ED}"/>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36D00C10-280F-FCE8-91B4-51E4884EC9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E427E527-3201-757E-747E-B82617F6C85E}"/>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0BCC78D3-457D-3F27-B630-C30E37797C0C}"/>
              </a:ext>
            </a:extLst>
          </p:cNvPr>
          <p:cNvSpPr>
            <a:spLocks noGrp="1"/>
          </p:cNvSpPr>
          <p:nvPr>
            <p:ph type="dt" sz="half" idx="10"/>
          </p:nvPr>
        </p:nvSpPr>
        <p:spPr/>
        <p:txBody>
          <a:bodyPr/>
          <a:lstStyle/>
          <a:p>
            <a:fld id="{493551B3-B5D0-4B02-91FD-90676C1A0C5B}" type="datetimeFigureOut">
              <a:rPr lang="ko-KR" altLang="en-US" smtClean="0"/>
              <a:t>2024-10-02</a:t>
            </a:fld>
            <a:endParaRPr lang="ko-KR" altLang="en-US"/>
          </a:p>
        </p:txBody>
      </p:sp>
      <p:sp>
        <p:nvSpPr>
          <p:cNvPr id="8" name="바닥글 개체 틀 7">
            <a:extLst>
              <a:ext uri="{FF2B5EF4-FFF2-40B4-BE49-F238E27FC236}">
                <a16:creationId xmlns:a16="http://schemas.microsoft.com/office/drawing/2014/main" id="{1AD77593-1C2F-4130-BE9B-01C0EA355FEF}"/>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A68AC481-8BAF-9839-41FE-27A5B3BCDCB9}"/>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1063424684"/>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FE00D46-98BD-F19D-BBBD-721BF79D4E27}"/>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2CB5F301-406C-2DC0-532B-7A1630A1681D}"/>
              </a:ext>
            </a:extLst>
          </p:cNvPr>
          <p:cNvSpPr>
            <a:spLocks noGrp="1"/>
          </p:cNvSpPr>
          <p:nvPr>
            <p:ph type="dt" sz="half" idx="10"/>
          </p:nvPr>
        </p:nvSpPr>
        <p:spPr/>
        <p:txBody>
          <a:bodyPr/>
          <a:lstStyle/>
          <a:p>
            <a:fld id="{493551B3-B5D0-4B02-91FD-90676C1A0C5B}" type="datetimeFigureOut">
              <a:rPr lang="ko-KR" altLang="en-US" smtClean="0"/>
              <a:t>2024-10-02</a:t>
            </a:fld>
            <a:endParaRPr lang="ko-KR" altLang="en-US"/>
          </a:p>
        </p:txBody>
      </p:sp>
      <p:sp>
        <p:nvSpPr>
          <p:cNvPr id="4" name="바닥글 개체 틀 3">
            <a:extLst>
              <a:ext uri="{FF2B5EF4-FFF2-40B4-BE49-F238E27FC236}">
                <a16:creationId xmlns:a16="http://schemas.microsoft.com/office/drawing/2014/main" id="{5C65F951-0609-65A2-0BD4-52EFDC66995D}"/>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4D9651D8-DDE7-0481-8E58-79A96DEEFE3E}"/>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164328359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A2368004-DCC4-C5C6-87F2-263B7154B690}"/>
              </a:ext>
            </a:extLst>
          </p:cNvPr>
          <p:cNvSpPr>
            <a:spLocks noGrp="1"/>
          </p:cNvSpPr>
          <p:nvPr>
            <p:ph type="dt" sz="half" idx="10"/>
          </p:nvPr>
        </p:nvSpPr>
        <p:spPr/>
        <p:txBody>
          <a:bodyPr/>
          <a:lstStyle/>
          <a:p>
            <a:fld id="{493551B3-B5D0-4B02-91FD-90676C1A0C5B}" type="datetimeFigureOut">
              <a:rPr lang="ko-KR" altLang="en-US" smtClean="0"/>
              <a:t>2024-10-02</a:t>
            </a:fld>
            <a:endParaRPr lang="ko-KR" altLang="en-US"/>
          </a:p>
        </p:txBody>
      </p:sp>
      <p:sp>
        <p:nvSpPr>
          <p:cNvPr id="3" name="바닥글 개체 틀 2">
            <a:extLst>
              <a:ext uri="{FF2B5EF4-FFF2-40B4-BE49-F238E27FC236}">
                <a16:creationId xmlns:a16="http://schemas.microsoft.com/office/drawing/2014/main" id="{A020A584-8ACA-C19F-148E-29CB1A90A72C}"/>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842CEF69-3E74-DBEF-4615-15AA960B859B}"/>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361765188"/>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6FC4BB0-0E22-1394-B6E0-189EB21FEAF5}"/>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BC6DC1E7-B983-099D-9AEF-2038F66860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A48B3F9C-0B9E-A198-1AFB-31E8E661FD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557F4E2D-B384-E797-82C8-2112CC587205}"/>
              </a:ext>
            </a:extLst>
          </p:cNvPr>
          <p:cNvSpPr>
            <a:spLocks noGrp="1"/>
          </p:cNvSpPr>
          <p:nvPr>
            <p:ph type="dt" sz="half" idx="10"/>
          </p:nvPr>
        </p:nvSpPr>
        <p:spPr/>
        <p:txBody>
          <a:bodyPr/>
          <a:lstStyle/>
          <a:p>
            <a:fld id="{493551B3-B5D0-4B02-91FD-90676C1A0C5B}" type="datetimeFigureOut">
              <a:rPr lang="ko-KR" altLang="en-US" smtClean="0"/>
              <a:t>2024-10-02</a:t>
            </a:fld>
            <a:endParaRPr lang="ko-KR" altLang="en-US"/>
          </a:p>
        </p:txBody>
      </p:sp>
      <p:sp>
        <p:nvSpPr>
          <p:cNvPr id="6" name="바닥글 개체 틀 5">
            <a:extLst>
              <a:ext uri="{FF2B5EF4-FFF2-40B4-BE49-F238E27FC236}">
                <a16:creationId xmlns:a16="http://schemas.microsoft.com/office/drawing/2014/main" id="{4937FA0C-E155-BCC8-E8A9-7212A819E5A0}"/>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C42E9E76-F65B-29C4-89BC-D6ECB7E702A4}"/>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168306473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E3007EC-EC82-A4CD-2494-46D3150FEF09}"/>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E4300CAE-35DC-D1F1-0A41-7C52AA0D4D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A3E25AC4-7D4D-EF84-578C-6AA69C10C5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85AFBFD6-D87C-5479-0487-F6E776A1F0A4}"/>
              </a:ext>
            </a:extLst>
          </p:cNvPr>
          <p:cNvSpPr>
            <a:spLocks noGrp="1"/>
          </p:cNvSpPr>
          <p:nvPr>
            <p:ph type="dt" sz="half" idx="10"/>
          </p:nvPr>
        </p:nvSpPr>
        <p:spPr/>
        <p:txBody>
          <a:bodyPr/>
          <a:lstStyle/>
          <a:p>
            <a:fld id="{493551B3-B5D0-4B02-91FD-90676C1A0C5B}" type="datetimeFigureOut">
              <a:rPr lang="ko-KR" altLang="en-US" smtClean="0"/>
              <a:t>2024-10-02</a:t>
            </a:fld>
            <a:endParaRPr lang="ko-KR" altLang="en-US"/>
          </a:p>
        </p:txBody>
      </p:sp>
      <p:sp>
        <p:nvSpPr>
          <p:cNvPr id="6" name="바닥글 개체 틀 5">
            <a:extLst>
              <a:ext uri="{FF2B5EF4-FFF2-40B4-BE49-F238E27FC236}">
                <a16:creationId xmlns:a16="http://schemas.microsoft.com/office/drawing/2014/main" id="{9E07EC22-1A5A-F2C4-690A-016A76FBFCA3}"/>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411FBCBA-9116-DED8-E9A4-7EC2CBCD4FDC}"/>
              </a:ext>
            </a:extLst>
          </p:cNvPr>
          <p:cNvSpPr>
            <a:spLocks noGrp="1"/>
          </p:cNvSpPr>
          <p:nvPr>
            <p:ph type="sldNum" sz="quarter" idx="12"/>
          </p:nvPr>
        </p:nvSpPr>
        <p:spPr/>
        <p:txBody>
          <a:body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602819937"/>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049048DB-5A02-D1B9-F2E0-22AA5CC15C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26A71B15-5400-2672-442F-6847801EC2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8DD753F2-946C-599A-EA75-014C81531C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3551B3-B5D0-4B02-91FD-90676C1A0C5B}" type="datetimeFigureOut">
              <a:rPr lang="ko-KR" altLang="en-US" smtClean="0"/>
              <a:t>2024-10-02</a:t>
            </a:fld>
            <a:endParaRPr lang="ko-KR" altLang="en-US"/>
          </a:p>
        </p:txBody>
      </p:sp>
      <p:sp>
        <p:nvSpPr>
          <p:cNvPr id="5" name="바닥글 개체 틀 4">
            <a:extLst>
              <a:ext uri="{FF2B5EF4-FFF2-40B4-BE49-F238E27FC236}">
                <a16:creationId xmlns:a16="http://schemas.microsoft.com/office/drawing/2014/main" id="{C584239E-9F99-FFE6-5B1C-872723B09E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710B57C9-46C7-57FA-5B51-80A52FF7FBB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9B69E9-41E1-46C4-B30E-EC1C42E5325F}" type="slidenum">
              <a:rPr lang="ko-KR" altLang="en-US" smtClean="0"/>
              <a:t>‹#›</a:t>
            </a:fld>
            <a:endParaRPr lang="ko-KR" altLang="en-US"/>
          </a:p>
        </p:txBody>
      </p:sp>
    </p:spTree>
    <p:extLst>
      <p:ext uri="{BB962C8B-B14F-4D97-AF65-F5344CB8AC3E}">
        <p14:creationId xmlns:p14="http://schemas.microsoft.com/office/powerpoint/2010/main" val="2573929259"/>
      </p:ext>
    </p:extLst>
  </p:cSld>
  <p:clrMap bg1="dk1" tx1="lt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49" r:id="rId12"/>
  </p:sldLayoutIdLst>
  <p:hf hdr="0" ft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7084F6A3-E44F-DE6D-81C4-F9AFE41FB8A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7924800"/>
          </a:xfrm>
          <a:prstGeom prst="rect">
            <a:avLst/>
          </a:prstGeom>
        </p:spPr>
      </p:pic>
      <p:sp>
        <p:nvSpPr>
          <p:cNvPr id="4" name="직사각형 3">
            <a:extLst>
              <a:ext uri="{FF2B5EF4-FFF2-40B4-BE49-F238E27FC236}">
                <a16:creationId xmlns:a16="http://schemas.microsoft.com/office/drawing/2014/main" id="{58AB387F-5372-E609-0BAA-56455540317F}"/>
              </a:ext>
            </a:extLst>
          </p:cNvPr>
          <p:cNvSpPr/>
          <p:nvPr/>
        </p:nvSpPr>
        <p:spPr>
          <a:xfrm>
            <a:off x="695400" y="620688"/>
            <a:ext cx="10729192" cy="5688632"/>
          </a:xfrm>
          <a:prstGeom prst="rect">
            <a:avLst/>
          </a:prstGeom>
          <a:noFill/>
          <a:ln w="762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TextBox 6">
            <a:extLst>
              <a:ext uri="{FF2B5EF4-FFF2-40B4-BE49-F238E27FC236}">
                <a16:creationId xmlns:a16="http://schemas.microsoft.com/office/drawing/2014/main" id="{21B8EC0E-D031-F002-3C65-067B93AC7DF7}"/>
              </a:ext>
            </a:extLst>
          </p:cNvPr>
          <p:cNvSpPr txBox="1"/>
          <p:nvPr/>
        </p:nvSpPr>
        <p:spPr>
          <a:xfrm>
            <a:off x="3611724" y="2276872"/>
            <a:ext cx="4896544" cy="1323439"/>
          </a:xfrm>
          <a:prstGeom prst="rect">
            <a:avLst/>
          </a:prstGeom>
          <a:noFill/>
        </p:spPr>
        <p:txBody>
          <a:bodyPr wrap="square" rtlCol="0">
            <a:spAutoFit/>
          </a:bodyPr>
          <a:lstStyle/>
          <a:p>
            <a:pPr algn="ctr"/>
            <a:r>
              <a:rPr lang="en-US" altLang="ko-KR" sz="4000" b="1" dirty="0">
                <a:latin typeface="맑은 고딕" panose="020B0503020000020004" pitchFamily="50" charset="-127"/>
                <a:ea typeface="맑은 고딕" panose="020B0503020000020004" pitchFamily="50" charset="-127"/>
              </a:rPr>
              <a:t>Simple</a:t>
            </a:r>
          </a:p>
          <a:p>
            <a:pPr algn="ctr"/>
            <a:r>
              <a:rPr lang="ko-KR" altLang="en-US" sz="4000" b="1" dirty="0">
                <a:latin typeface="맑은 고딕" panose="020B0503020000020004" pitchFamily="50" charset="-127"/>
                <a:ea typeface="맑은 고딕" panose="020B0503020000020004" pitchFamily="50" charset="-127"/>
              </a:rPr>
              <a:t>게시판 프로젝트</a:t>
            </a:r>
          </a:p>
        </p:txBody>
      </p:sp>
      <p:cxnSp>
        <p:nvCxnSpPr>
          <p:cNvPr id="10" name="직선 연결선 9">
            <a:extLst>
              <a:ext uri="{FF2B5EF4-FFF2-40B4-BE49-F238E27FC236}">
                <a16:creationId xmlns:a16="http://schemas.microsoft.com/office/drawing/2014/main" id="{A7651B21-9E38-93E8-F9D6-4BFDD6DA312B}"/>
              </a:ext>
            </a:extLst>
          </p:cNvPr>
          <p:cNvCxnSpPr>
            <a:cxnSpLocks/>
          </p:cNvCxnSpPr>
          <p:nvPr/>
        </p:nvCxnSpPr>
        <p:spPr>
          <a:xfrm>
            <a:off x="3593722" y="4900972"/>
            <a:ext cx="4932548"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1" name="직선 연결선 10">
            <a:extLst>
              <a:ext uri="{FF2B5EF4-FFF2-40B4-BE49-F238E27FC236}">
                <a16:creationId xmlns:a16="http://schemas.microsoft.com/office/drawing/2014/main" id="{BB678748-D251-4626-6F48-EC39BE75327D}"/>
              </a:ext>
            </a:extLst>
          </p:cNvPr>
          <p:cNvCxnSpPr>
            <a:cxnSpLocks/>
          </p:cNvCxnSpPr>
          <p:nvPr/>
        </p:nvCxnSpPr>
        <p:spPr>
          <a:xfrm>
            <a:off x="3593722" y="4581128"/>
            <a:ext cx="4932548" cy="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149B8D73-2730-F844-A5DA-FC25DAAD1A32}"/>
              </a:ext>
            </a:extLst>
          </p:cNvPr>
          <p:cNvSpPr txBox="1"/>
          <p:nvPr/>
        </p:nvSpPr>
        <p:spPr>
          <a:xfrm>
            <a:off x="3823731" y="4578469"/>
            <a:ext cx="749818" cy="276999"/>
          </a:xfrm>
          <a:prstGeom prst="rect">
            <a:avLst/>
          </a:prstGeom>
          <a:noFill/>
        </p:spPr>
        <p:txBody>
          <a:bodyPr wrap="square" rtlCol="0">
            <a:spAutoFit/>
          </a:bodyPr>
          <a:lstStyle/>
          <a:p>
            <a:r>
              <a:rPr lang="en-US" altLang="ko-KR" sz="1200" dirty="0"/>
              <a:t>Ver 1.0</a:t>
            </a:r>
            <a:endParaRPr lang="ko-KR" altLang="en-US" sz="1200" dirty="0"/>
          </a:p>
        </p:txBody>
      </p:sp>
      <p:sp>
        <p:nvSpPr>
          <p:cNvPr id="13" name="TextBox 12">
            <a:extLst>
              <a:ext uri="{FF2B5EF4-FFF2-40B4-BE49-F238E27FC236}">
                <a16:creationId xmlns:a16="http://schemas.microsoft.com/office/drawing/2014/main" id="{2FDA9FDB-8784-FF3C-E0D9-8D760936B9E3}"/>
              </a:ext>
            </a:extLst>
          </p:cNvPr>
          <p:cNvSpPr txBox="1"/>
          <p:nvPr/>
        </p:nvSpPr>
        <p:spPr>
          <a:xfrm>
            <a:off x="5375920" y="4578468"/>
            <a:ext cx="1368152" cy="276999"/>
          </a:xfrm>
          <a:prstGeom prst="rect">
            <a:avLst/>
          </a:prstGeom>
          <a:noFill/>
        </p:spPr>
        <p:txBody>
          <a:bodyPr wrap="square" rtlCol="0">
            <a:spAutoFit/>
          </a:bodyPr>
          <a:lstStyle/>
          <a:p>
            <a:r>
              <a:rPr lang="en-US" altLang="ko-KR" sz="1200" dirty="0"/>
              <a:t>Date 2024.10.02</a:t>
            </a:r>
            <a:endParaRPr lang="ko-KR" altLang="en-US" sz="1200" dirty="0"/>
          </a:p>
        </p:txBody>
      </p:sp>
      <p:sp>
        <p:nvSpPr>
          <p:cNvPr id="14" name="TextBox 13">
            <a:extLst>
              <a:ext uri="{FF2B5EF4-FFF2-40B4-BE49-F238E27FC236}">
                <a16:creationId xmlns:a16="http://schemas.microsoft.com/office/drawing/2014/main" id="{9065834E-8E08-2403-1CC6-B48B1A10351A}"/>
              </a:ext>
            </a:extLst>
          </p:cNvPr>
          <p:cNvSpPr txBox="1"/>
          <p:nvPr/>
        </p:nvSpPr>
        <p:spPr>
          <a:xfrm>
            <a:off x="7546443" y="4601220"/>
            <a:ext cx="658355" cy="276999"/>
          </a:xfrm>
          <a:prstGeom prst="rect">
            <a:avLst/>
          </a:prstGeom>
          <a:noFill/>
        </p:spPr>
        <p:txBody>
          <a:bodyPr wrap="square" rtlCol="0">
            <a:spAutoFit/>
          </a:bodyPr>
          <a:lstStyle/>
          <a:p>
            <a:r>
              <a:rPr lang="ko-KR" altLang="en-US" sz="1200" dirty="0"/>
              <a:t>박지윤</a:t>
            </a:r>
          </a:p>
        </p:txBody>
      </p:sp>
    </p:spTree>
    <p:extLst>
      <p:ext uri="{BB962C8B-B14F-4D97-AF65-F5344CB8AC3E}">
        <p14:creationId xmlns:p14="http://schemas.microsoft.com/office/powerpoint/2010/main" val="2380303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ko-KR" altLang="en-US" b="1" dirty="0"/>
              <a:t>글쓰기</a:t>
            </a:r>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14" name="TextBox 13">
            <a:extLst>
              <a:ext uri="{FF2B5EF4-FFF2-40B4-BE49-F238E27FC236}">
                <a16:creationId xmlns:a16="http://schemas.microsoft.com/office/drawing/2014/main" id="{F93CB08E-4453-4F74-2389-11F913656A28}"/>
              </a:ext>
            </a:extLst>
          </p:cNvPr>
          <p:cNvSpPr txBox="1"/>
          <p:nvPr/>
        </p:nvSpPr>
        <p:spPr>
          <a:xfrm>
            <a:off x="4371872" y="1413344"/>
            <a:ext cx="877163" cy="369332"/>
          </a:xfrm>
          <a:prstGeom prst="rect">
            <a:avLst/>
          </a:prstGeom>
          <a:noFill/>
        </p:spPr>
        <p:txBody>
          <a:bodyPr wrap="none" rtlCol="0">
            <a:spAutoFit/>
          </a:bodyPr>
          <a:lstStyle/>
          <a:p>
            <a:r>
              <a:rPr lang="ko-KR" altLang="en-US" b="1" dirty="0">
                <a:solidFill>
                  <a:schemeClr val="bg1"/>
                </a:solidFill>
              </a:rPr>
              <a:t>글쓰기</a:t>
            </a:r>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1851789" cy="2215991"/>
          </a:xfrm>
          <a:prstGeom prst="rect">
            <a:avLst/>
          </a:prstGeom>
          <a:noFill/>
        </p:spPr>
        <p:txBody>
          <a:bodyPr wrap="none" rtlCol="0">
            <a:spAutoFit/>
          </a:bodyPr>
          <a:lstStyle/>
          <a:p>
            <a:r>
              <a:rPr lang="en-US" altLang="ko-KR" sz="1200" dirty="0"/>
              <a:t>1. </a:t>
            </a:r>
            <a:r>
              <a:rPr lang="ko-KR" altLang="en-US" sz="1200" dirty="0"/>
              <a:t>글 제목 작성</a:t>
            </a:r>
            <a:endParaRPr lang="en-US" altLang="ko-KR" sz="1200" dirty="0"/>
          </a:p>
          <a:p>
            <a:endParaRPr lang="en-US" altLang="ko-KR" sz="1000" dirty="0"/>
          </a:p>
          <a:p>
            <a:r>
              <a:rPr lang="en-US" altLang="ko-KR" sz="1200" dirty="0"/>
              <a:t>2. </a:t>
            </a:r>
            <a:r>
              <a:rPr lang="ko-KR" altLang="en-US" sz="1200" dirty="0"/>
              <a:t>내용 작성</a:t>
            </a:r>
            <a:endParaRPr lang="en-US" altLang="ko-KR" sz="1200" dirty="0"/>
          </a:p>
          <a:p>
            <a:endParaRPr lang="en-US" altLang="ko-KR" sz="1200" dirty="0"/>
          </a:p>
          <a:p>
            <a:r>
              <a:rPr lang="en-US" altLang="ko-KR" sz="1200" dirty="0"/>
              <a:t>3. </a:t>
            </a:r>
            <a:r>
              <a:rPr lang="ko-KR" altLang="en-US" sz="1200" dirty="0"/>
              <a:t>파일 업로드 </a:t>
            </a:r>
            <a:endParaRPr lang="en-US" altLang="ko-KR" sz="1000" dirty="0"/>
          </a:p>
          <a:p>
            <a:endParaRPr lang="en-US" altLang="ko-KR" sz="1200" dirty="0"/>
          </a:p>
          <a:p>
            <a:r>
              <a:rPr lang="en-US" altLang="ko-KR" sz="1200" dirty="0"/>
              <a:t>4. </a:t>
            </a:r>
            <a:r>
              <a:rPr lang="ko-KR" altLang="en-US" sz="1200" dirty="0"/>
              <a:t>게시물 목록으로 이동</a:t>
            </a:r>
            <a:endParaRPr lang="en-US" altLang="ko-KR" sz="1200" dirty="0"/>
          </a:p>
          <a:p>
            <a:endParaRPr lang="en-US" altLang="ko-KR" sz="1200" dirty="0"/>
          </a:p>
          <a:p>
            <a:r>
              <a:rPr lang="en-US" altLang="ko-KR" sz="1200" dirty="0"/>
              <a:t>5. </a:t>
            </a:r>
            <a:r>
              <a:rPr lang="ko-KR" altLang="en-US" sz="1200" dirty="0"/>
              <a:t>등록</a:t>
            </a:r>
            <a:endParaRPr lang="en-US" altLang="ko-KR" sz="1200" dirty="0"/>
          </a:p>
          <a:p>
            <a:pPr marL="171450" indent="-171450">
              <a:buFontTx/>
              <a:buChar char="-"/>
            </a:pPr>
            <a:r>
              <a:rPr lang="ko-KR" altLang="en-US" sz="1000" dirty="0"/>
              <a:t>등록 버튼 클릭 시</a:t>
            </a:r>
            <a:endParaRPr lang="en-US" altLang="ko-KR" sz="1000" dirty="0"/>
          </a:p>
          <a:p>
            <a:r>
              <a:rPr lang="ko-KR" altLang="en-US" sz="1000" dirty="0"/>
              <a:t>유효성 체크 후</a:t>
            </a:r>
            <a:r>
              <a:rPr lang="en-US" altLang="ko-KR" sz="1000" dirty="0"/>
              <a:t> </a:t>
            </a:r>
            <a:r>
              <a:rPr lang="ko-KR" altLang="en-US" sz="1000" dirty="0"/>
              <a:t>등록 완료</a:t>
            </a:r>
            <a:endParaRPr lang="en-US" altLang="ko-KR" sz="1000" dirty="0"/>
          </a:p>
          <a:p>
            <a:endParaRPr lang="en-US" altLang="ko-KR" sz="1200" dirty="0"/>
          </a:p>
        </p:txBody>
      </p:sp>
      <p:sp>
        <p:nvSpPr>
          <p:cNvPr id="5" name="사각형: 둥근 모서리 4">
            <a:extLst>
              <a:ext uri="{FF2B5EF4-FFF2-40B4-BE49-F238E27FC236}">
                <a16:creationId xmlns:a16="http://schemas.microsoft.com/office/drawing/2014/main" id="{04A5E2A5-4DDF-FDBB-03E6-41FFA29E63D3}"/>
              </a:ext>
            </a:extLst>
          </p:cNvPr>
          <p:cNvSpPr/>
          <p:nvPr/>
        </p:nvSpPr>
        <p:spPr>
          <a:xfrm>
            <a:off x="1703512" y="2173703"/>
            <a:ext cx="6279355" cy="233623"/>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Box 9">
            <a:extLst>
              <a:ext uri="{FF2B5EF4-FFF2-40B4-BE49-F238E27FC236}">
                <a16:creationId xmlns:a16="http://schemas.microsoft.com/office/drawing/2014/main" id="{64B7ABFC-CEE2-0CAA-9C0C-F5CF4A5FA388}"/>
              </a:ext>
            </a:extLst>
          </p:cNvPr>
          <p:cNvSpPr txBox="1"/>
          <p:nvPr/>
        </p:nvSpPr>
        <p:spPr>
          <a:xfrm>
            <a:off x="1646938" y="1903270"/>
            <a:ext cx="606146" cy="261610"/>
          </a:xfrm>
          <a:prstGeom prst="rect">
            <a:avLst/>
          </a:prstGeom>
          <a:noFill/>
        </p:spPr>
        <p:txBody>
          <a:bodyPr wrap="square" rtlCol="0">
            <a:spAutoFit/>
          </a:bodyPr>
          <a:lstStyle/>
          <a:p>
            <a:r>
              <a:rPr lang="ko-KR" altLang="en-US" sz="1100" dirty="0">
                <a:solidFill>
                  <a:schemeClr val="bg1"/>
                </a:solidFill>
              </a:rPr>
              <a:t>제목</a:t>
            </a:r>
          </a:p>
        </p:txBody>
      </p:sp>
      <p:sp>
        <p:nvSpPr>
          <p:cNvPr id="17" name="직사각형 16">
            <a:extLst>
              <a:ext uri="{FF2B5EF4-FFF2-40B4-BE49-F238E27FC236}">
                <a16:creationId xmlns:a16="http://schemas.microsoft.com/office/drawing/2014/main" id="{E3334018-D5E0-2D28-8D3D-225C5340B618}"/>
              </a:ext>
            </a:extLst>
          </p:cNvPr>
          <p:cNvSpPr/>
          <p:nvPr/>
        </p:nvSpPr>
        <p:spPr>
          <a:xfrm>
            <a:off x="1705681" y="2787753"/>
            <a:ext cx="6277186" cy="2225991"/>
          </a:xfrm>
          <a:prstGeom prst="rect">
            <a:avLst/>
          </a:prstGeom>
          <a:noFill/>
          <a:ln cap="flat">
            <a:solidFill>
              <a:schemeClr val="accent1"/>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TextBox 17">
            <a:extLst>
              <a:ext uri="{FF2B5EF4-FFF2-40B4-BE49-F238E27FC236}">
                <a16:creationId xmlns:a16="http://schemas.microsoft.com/office/drawing/2014/main" id="{29A57AB2-D403-0101-49ED-14F6CA99F93D}"/>
              </a:ext>
            </a:extLst>
          </p:cNvPr>
          <p:cNvSpPr txBox="1"/>
          <p:nvPr/>
        </p:nvSpPr>
        <p:spPr>
          <a:xfrm>
            <a:off x="1646938" y="2526143"/>
            <a:ext cx="606146" cy="261610"/>
          </a:xfrm>
          <a:prstGeom prst="rect">
            <a:avLst/>
          </a:prstGeom>
          <a:noFill/>
        </p:spPr>
        <p:txBody>
          <a:bodyPr wrap="square" rtlCol="0">
            <a:spAutoFit/>
          </a:bodyPr>
          <a:lstStyle/>
          <a:p>
            <a:r>
              <a:rPr lang="ko-KR" altLang="en-US" sz="1100" dirty="0">
                <a:solidFill>
                  <a:schemeClr val="bg1"/>
                </a:solidFill>
              </a:rPr>
              <a:t>내용</a:t>
            </a:r>
          </a:p>
        </p:txBody>
      </p:sp>
      <p:sp>
        <p:nvSpPr>
          <p:cNvPr id="20" name="사각형: 둥근 모서리 19">
            <a:extLst>
              <a:ext uri="{FF2B5EF4-FFF2-40B4-BE49-F238E27FC236}">
                <a16:creationId xmlns:a16="http://schemas.microsoft.com/office/drawing/2014/main" id="{4E9E46F7-93EC-D064-7239-8B89F9FD78C6}"/>
              </a:ext>
            </a:extLst>
          </p:cNvPr>
          <p:cNvSpPr/>
          <p:nvPr/>
        </p:nvSpPr>
        <p:spPr>
          <a:xfrm>
            <a:off x="7104112" y="5157760"/>
            <a:ext cx="878755" cy="236411"/>
          </a:xfrm>
          <a:prstGeom prst="roundRect">
            <a:avLst/>
          </a:prstGeom>
          <a:solidFill>
            <a:schemeClr val="tx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1100" dirty="0"/>
              <a:t>파일선택</a:t>
            </a:r>
          </a:p>
        </p:txBody>
      </p:sp>
      <p:cxnSp>
        <p:nvCxnSpPr>
          <p:cNvPr id="24" name="직선 연결선 23">
            <a:extLst>
              <a:ext uri="{FF2B5EF4-FFF2-40B4-BE49-F238E27FC236}">
                <a16:creationId xmlns:a16="http://schemas.microsoft.com/office/drawing/2014/main" id="{597A60D5-4BC5-64B7-0EE1-CA8711E57401}"/>
              </a:ext>
            </a:extLst>
          </p:cNvPr>
          <p:cNvCxnSpPr/>
          <p:nvPr/>
        </p:nvCxnSpPr>
        <p:spPr>
          <a:xfrm>
            <a:off x="1703512" y="5517800"/>
            <a:ext cx="6279355" cy="0"/>
          </a:xfrm>
          <a:prstGeom prst="line">
            <a:avLst/>
          </a:prstGeom>
        </p:spPr>
        <p:style>
          <a:lnRef idx="1">
            <a:schemeClr val="accent1"/>
          </a:lnRef>
          <a:fillRef idx="0">
            <a:schemeClr val="accent1"/>
          </a:fillRef>
          <a:effectRef idx="0">
            <a:schemeClr val="accent1"/>
          </a:effectRef>
          <a:fontRef idx="minor">
            <a:schemeClr val="tx1"/>
          </a:fontRef>
        </p:style>
      </p:cxnSp>
      <p:sp>
        <p:nvSpPr>
          <p:cNvPr id="28" name="사각형: 둥근 모서리 27">
            <a:extLst>
              <a:ext uri="{FF2B5EF4-FFF2-40B4-BE49-F238E27FC236}">
                <a16:creationId xmlns:a16="http://schemas.microsoft.com/office/drawing/2014/main" id="{FDC3952F-1C71-0351-6316-D2FE9039F2B5}"/>
              </a:ext>
            </a:extLst>
          </p:cNvPr>
          <p:cNvSpPr/>
          <p:nvPr/>
        </p:nvSpPr>
        <p:spPr>
          <a:xfrm>
            <a:off x="7392144" y="5628941"/>
            <a:ext cx="590723" cy="269286"/>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1100" dirty="0"/>
              <a:t>등록</a:t>
            </a:r>
          </a:p>
        </p:txBody>
      </p:sp>
      <p:sp>
        <p:nvSpPr>
          <p:cNvPr id="29" name="사각형: 둥근 모서리 28">
            <a:extLst>
              <a:ext uri="{FF2B5EF4-FFF2-40B4-BE49-F238E27FC236}">
                <a16:creationId xmlns:a16="http://schemas.microsoft.com/office/drawing/2014/main" id="{0101C63E-6105-058B-66E3-C560BE89E444}"/>
              </a:ext>
            </a:extLst>
          </p:cNvPr>
          <p:cNvSpPr/>
          <p:nvPr/>
        </p:nvSpPr>
        <p:spPr>
          <a:xfrm>
            <a:off x="6659247" y="5628941"/>
            <a:ext cx="590723" cy="269286"/>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1100" dirty="0"/>
              <a:t>목록</a:t>
            </a:r>
          </a:p>
        </p:txBody>
      </p:sp>
      <p:sp>
        <p:nvSpPr>
          <p:cNvPr id="30" name="타원 29">
            <a:extLst>
              <a:ext uri="{FF2B5EF4-FFF2-40B4-BE49-F238E27FC236}">
                <a16:creationId xmlns:a16="http://schemas.microsoft.com/office/drawing/2014/main" id="{2CD1AF16-D229-BD89-B84F-E2E9BE12DC62}"/>
              </a:ext>
            </a:extLst>
          </p:cNvPr>
          <p:cNvSpPr/>
          <p:nvPr/>
        </p:nvSpPr>
        <p:spPr>
          <a:xfrm>
            <a:off x="1501530" y="1780159"/>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32" name="타원 31">
            <a:extLst>
              <a:ext uri="{FF2B5EF4-FFF2-40B4-BE49-F238E27FC236}">
                <a16:creationId xmlns:a16="http://schemas.microsoft.com/office/drawing/2014/main" id="{868BEFBB-3729-B6AE-B3B8-2FDD64184BC5}"/>
              </a:ext>
            </a:extLst>
          </p:cNvPr>
          <p:cNvSpPr/>
          <p:nvPr/>
        </p:nvSpPr>
        <p:spPr>
          <a:xfrm>
            <a:off x="1476878" y="2473992"/>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
        <p:nvSpPr>
          <p:cNvPr id="33" name="타원 32">
            <a:extLst>
              <a:ext uri="{FF2B5EF4-FFF2-40B4-BE49-F238E27FC236}">
                <a16:creationId xmlns:a16="http://schemas.microsoft.com/office/drawing/2014/main" id="{628C223C-6AD3-477F-4E48-CA0DA5FFF184}"/>
              </a:ext>
            </a:extLst>
          </p:cNvPr>
          <p:cNvSpPr/>
          <p:nvPr/>
        </p:nvSpPr>
        <p:spPr>
          <a:xfrm>
            <a:off x="6877478" y="4996584"/>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3</a:t>
            </a:r>
            <a:endParaRPr lang="ko-KR" altLang="en-US" sz="1400" dirty="0"/>
          </a:p>
        </p:txBody>
      </p:sp>
      <p:sp>
        <p:nvSpPr>
          <p:cNvPr id="36" name="타원 35">
            <a:extLst>
              <a:ext uri="{FF2B5EF4-FFF2-40B4-BE49-F238E27FC236}">
                <a16:creationId xmlns:a16="http://schemas.microsoft.com/office/drawing/2014/main" id="{BAEDF251-1206-3E51-5CBC-2F12F790A832}"/>
              </a:ext>
            </a:extLst>
          </p:cNvPr>
          <p:cNvSpPr/>
          <p:nvPr/>
        </p:nvSpPr>
        <p:spPr>
          <a:xfrm>
            <a:off x="6473922" y="5505830"/>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4</a:t>
            </a:r>
            <a:endParaRPr lang="ko-KR" altLang="en-US" sz="1400" dirty="0"/>
          </a:p>
        </p:txBody>
      </p:sp>
      <p:sp>
        <p:nvSpPr>
          <p:cNvPr id="37" name="타원 36">
            <a:extLst>
              <a:ext uri="{FF2B5EF4-FFF2-40B4-BE49-F238E27FC236}">
                <a16:creationId xmlns:a16="http://schemas.microsoft.com/office/drawing/2014/main" id="{401F5583-B304-B998-8F2E-2C515FD33EB2}"/>
              </a:ext>
            </a:extLst>
          </p:cNvPr>
          <p:cNvSpPr/>
          <p:nvPr/>
        </p:nvSpPr>
        <p:spPr>
          <a:xfrm>
            <a:off x="7278827" y="5517363"/>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5</a:t>
            </a:r>
            <a:endParaRPr lang="ko-KR" altLang="en-US" sz="1400" dirty="0"/>
          </a:p>
        </p:txBody>
      </p:sp>
    </p:spTree>
    <p:extLst>
      <p:ext uri="{BB962C8B-B14F-4D97-AF65-F5344CB8AC3E}">
        <p14:creationId xmlns:p14="http://schemas.microsoft.com/office/powerpoint/2010/main" val="670420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ko-KR" altLang="en-US" b="1" dirty="0"/>
              <a:t>게시물 상세</a:t>
            </a:r>
            <a:r>
              <a:rPr lang="en-US" altLang="ko-KR" b="1" dirty="0"/>
              <a:t>, </a:t>
            </a:r>
            <a:r>
              <a:rPr lang="ko-KR" altLang="en-US" b="1" dirty="0"/>
              <a:t>수정</a:t>
            </a:r>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14" name="TextBox 13">
            <a:extLst>
              <a:ext uri="{FF2B5EF4-FFF2-40B4-BE49-F238E27FC236}">
                <a16:creationId xmlns:a16="http://schemas.microsoft.com/office/drawing/2014/main" id="{F93CB08E-4453-4F74-2389-11F913656A28}"/>
              </a:ext>
            </a:extLst>
          </p:cNvPr>
          <p:cNvSpPr txBox="1"/>
          <p:nvPr/>
        </p:nvSpPr>
        <p:spPr>
          <a:xfrm>
            <a:off x="4371872" y="1413344"/>
            <a:ext cx="877163" cy="369332"/>
          </a:xfrm>
          <a:prstGeom prst="rect">
            <a:avLst/>
          </a:prstGeom>
          <a:noFill/>
        </p:spPr>
        <p:txBody>
          <a:bodyPr wrap="none" rtlCol="0">
            <a:spAutoFit/>
          </a:bodyPr>
          <a:lstStyle/>
          <a:p>
            <a:r>
              <a:rPr lang="ko-KR" altLang="en-US" b="1" dirty="0">
                <a:solidFill>
                  <a:schemeClr val="bg1"/>
                </a:solidFill>
              </a:rPr>
              <a:t>게시판</a:t>
            </a:r>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2204450" cy="3200876"/>
          </a:xfrm>
          <a:prstGeom prst="rect">
            <a:avLst/>
          </a:prstGeom>
          <a:noFill/>
        </p:spPr>
        <p:txBody>
          <a:bodyPr wrap="none" rtlCol="0">
            <a:spAutoFit/>
          </a:bodyPr>
          <a:lstStyle/>
          <a:p>
            <a:r>
              <a:rPr lang="en-US" altLang="ko-KR" sz="1200" dirty="0"/>
              <a:t>1. </a:t>
            </a:r>
            <a:r>
              <a:rPr lang="ko-KR" altLang="en-US" sz="1200" dirty="0"/>
              <a:t>글 제목 출력</a:t>
            </a:r>
            <a:endParaRPr lang="en-US" altLang="ko-KR" sz="1200" dirty="0"/>
          </a:p>
          <a:p>
            <a:endParaRPr lang="en-US" altLang="ko-KR" sz="1000" dirty="0"/>
          </a:p>
          <a:p>
            <a:r>
              <a:rPr lang="en-US" altLang="ko-KR" sz="1200" dirty="0"/>
              <a:t>2. </a:t>
            </a:r>
            <a:r>
              <a:rPr lang="ko-KR" altLang="en-US" sz="1200" dirty="0"/>
              <a:t>내용</a:t>
            </a:r>
            <a:r>
              <a:rPr lang="en-US" altLang="ko-KR" sz="1200" dirty="0"/>
              <a:t>, </a:t>
            </a:r>
            <a:r>
              <a:rPr lang="ko-KR" altLang="en-US" sz="1200" dirty="0"/>
              <a:t>첨부 이미지 출력</a:t>
            </a:r>
            <a:endParaRPr lang="en-US" altLang="ko-KR" sz="1200" dirty="0"/>
          </a:p>
          <a:p>
            <a:endParaRPr lang="en-US" altLang="ko-KR" sz="1200" dirty="0"/>
          </a:p>
          <a:p>
            <a:r>
              <a:rPr lang="en-US" altLang="ko-KR" sz="1200" dirty="0"/>
              <a:t>3. </a:t>
            </a:r>
            <a:r>
              <a:rPr lang="ko-KR" altLang="en-US" sz="1200" dirty="0"/>
              <a:t>파일 업로드</a:t>
            </a:r>
            <a:endParaRPr lang="en-US" altLang="ko-KR" sz="1200" dirty="0"/>
          </a:p>
          <a:p>
            <a:pPr marL="171450" indent="-171450">
              <a:buFontTx/>
              <a:buChar char="-"/>
            </a:pPr>
            <a:r>
              <a:rPr lang="ko-KR" altLang="en-US" sz="1000" dirty="0"/>
              <a:t>수정 시 새 파일을 업로드 하면</a:t>
            </a:r>
            <a:endParaRPr lang="en-US" altLang="ko-KR" sz="1000" dirty="0"/>
          </a:p>
          <a:p>
            <a:r>
              <a:rPr lang="ko-KR" altLang="en-US" sz="1000" dirty="0"/>
              <a:t>기존에 있는 파일 삭제</a:t>
            </a:r>
            <a:endParaRPr lang="en-US" altLang="ko-KR" sz="1000" dirty="0"/>
          </a:p>
          <a:p>
            <a:endParaRPr lang="en-US" altLang="ko-KR" sz="1200" dirty="0"/>
          </a:p>
          <a:p>
            <a:r>
              <a:rPr lang="en-US" altLang="ko-KR" sz="1200" dirty="0"/>
              <a:t>4. </a:t>
            </a:r>
            <a:r>
              <a:rPr lang="ko-KR" altLang="en-US" sz="1200" dirty="0"/>
              <a:t>게시물 목록으로 이동</a:t>
            </a:r>
            <a:endParaRPr lang="en-US" altLang="ko-KR" sz="1200" dirty="0"/>
          </a:p>
          <a:p>
            <a:endParaRPr lang="en-US" altLang="ko-KR" sz="1200" dirty="0"/>
          </a:p>
          <a:p>
            <a:r>
              <a:rPr lang="en-US" altLang="ko-KR" sz="1200" dirty="0"/>
              <a:t>5. </a:t>
            </a:r>
            <a:r>
              <a:rPr lang="ko-KR" altLang="en-US" sz="1200" dirty="0"/>
              <a:t>수정</a:t>
            </a:r>
            <a:endParaRPr lang="en-US" altLang="ko-KR" sz="1200" dirty="0"/>
          </a:p>
          <a:p>
            <a:pPr marL="171450" indent="-171450">
              <a:buFontTx/>
              <a:buChar char="-"/>
            </a:pPr>
            <a:r>
              <a:rPr lang="ko-KR" altLang="en-US" sz="1000" dirty="0"/>
              <a:t>수정 버튼 클릭 시</a:t>
            </a:r>
            <a:endParaRPr lang="en-US" altLang="ko-KR" sz="1000" dirty="0"/>
          </a:p>
          <a:p>
            <a:r>
              <a:rPr lang="ko-KR" altLang="en-US" sz="1000" dirty="0"/>
              <a:t>작성한 회원 체크 후</a:t>
            </a:r>
            <a:r>
              <a:rPr lang="en-US" altLang="ko-KR" sz="1000" dirty="0"/>
              <a:t> </a:t>
            </a:r>
            <a:r>
              <a:rPr lang="ko-KR" altLang="en-US" sz="1000" dirty="0"/>
              <a:t>수정 가능</a:t>
            </a:r>
            <a:endParaRPr lang="en-US" altLang="ko-KR" sz="1000" dirty="0"/>
          </a:p>
          <a:p>
            <a:endParaRPr lang="en-US" altLang="ko-KR" sz="1200" dirty="0"/>
          </a:p>
          <a:p>
            <a:r>
              <a:rPr lang="en-US" altLang="ko-KR" sz="1200" dirty="0"/>
              <a:t>6. </a:t>
            </a:r>
            <a:r>
              <a:rPr lang="ko-KR" altLang="en-US" sz="1200" dirty="0"/>
              <a:t>삭제</a:t>
            </a:r>
            <a:endParaRPr lang="en-US" altLang="ko-KR" sz="1200" dirty="0"/>
          </a:p>
          <a:p>
            <a:pPr marL="171450" indent="-171450">
              <a:buFontTx/>
              <a:buChar char="-"/>
            </a:pPr>
            <a:r>
              <a:rPr lang="ko-KR" altLang="en-US" sz="1000" dirty="0"/>
              <a:t>삭제 버튼 클릭 시</a:t>
            </a:r>
            <a:endParaRPr lang="en-US" altLang="ko-KR" sz="1000" dirty="0"/>
          </a:p>
          <a:p>
            <a:r>
              <a:rPr lang="ko-KR" altLang="en-US" sz="1000" dirty="0"/>
              <a:t>작성한 회원 체크 후</a:t>
            </a:r>
            <a:r>
              <a:rPr lang="en-US" altLang="ko-KR" sz="1000" dirty="0"/>
              <a:t> </a:t>
            </a:r>
            <a:r>
              <a:rPr lang="ko-KR" altLang="en-US" sz="1000" dirty="0"/>
              <a:t>삭제 가능</a:t>
            </a:r>
            <a:endParaRPr lang="en-US" altLang="ko-KR" sz="1000" dirty="0"/>
          </a:p>
          <a:p>
            <a:endParaRPr lang="en-US" altLang="ko-KR" sz="1200" dirty="0"/>
          </a:p>
        </p:txBody>
      </p:sp>
      <p:sp>
        <p:nvSpPr>
          <p:cNvPr id="5" name="사각형: 둥근 모서리 4">
            <a:extLst>
              <a:ext uri="{FF2B5EF4-FFF2-40B4-BE49-F238E27FC236}">
                <a16:creationId xmlns:a16="http://schemas.microsoft.com/office/drawing/2014/main" id="{04A5E2A5-4DDF-FDBB-03E6-41FFA29E63D3}"/>
              </a:ext>
            </a:extLst>
          </p:cNvPr>
          <p:cNvSpPr/>
          <p:nvPr/>
        </p:nvSpPr>
        <p:spPr>
          <a:xfrm>
            <a:off x="1703512" y="2173703"/>
            <a:ext cx="6279355" cy="233623"/>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Box 9">
            <a:extLst>
              <a:ext uri="{FF2B5EF4-FFF2-40B4-BE49-F238E27FC236}">
                <a16:creationId xmlns:a16="http://schemas.microsoft.com/office/drawing/2014/main" id="{64B7ABFC-CEE2-0CAA-9C0C-F5CF4A5FA388}"/>
              </a:ext>
            </a:extLst>
          </p:cNvPr>
          <p:cNvSpPr txBox="1"/>
          <p:nvPr/>
        </p:nvSpPr>
        <p:spPr>
          <a:xfrm>
            <a:off x="1646938" y="1903270"/>
            <a:ext cx="606146" cy="261610"/>
          </a:xfrm>
          <a:prstGeom prst="rect">
            <a:avLst/>
          </a:prstGeom>
          <a:noFill/>
        </p:spPr>
        <p:txBody>
          <a:bodyPr wrap="square" rtlCol="0">
            <a:spAutoFit/>
          </a:bodyPr>
          <a:lstStyle/>
          <a:p>
            <a:r>
              <a:rPr lang="ko-KR" altLang="en-US" sz="1100" dirty="0">
                <a:solidFill>
                  <a:schemeClr val="bg1"/>
                </a:solidFill>
              </a:rPr>
              <a:t>제목</a:t>
            </a:r>
          </a:p>
        </p:txBody>
      </p:sp>
      <p:sp>
        <p:nvSpPr>
          <p:cNvPr id="17" name="직사각형 16">
            <a:extLst>
              <a:ext uri="{FF2B5EF4-FFF2-40B4-BE49-F238E27FC236}">
                <a16:creationId xmlns:a16="http://schemas.microsoft.com/office/drawing/2014/main" id="{E3334018-D5E0-2D28-8D3D-225C5340B618}"/>
              </a:ext>
            </a:extLst>
          </p:cNvPr>
          <p:cNvSpPr/>
          <p:nvPr/>
        </p:nvSpPr>
        <p:spPr>
          <a:xfrm>
            <a:off x="1705681" y="2787753"/>
            <a:ext cx="6277186" cy="2225991"/>
          </a:xfrm>
          <a:prstGeom prst="rect">
            <a:avLst/>
          </a:prstGeom>
          <a:noFill/>
          <a:ln cap="flat">
            <a:solidFill>
              <a:schemeClr val="accent1"/>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TextBox 17">
            <a:extLst>
              <a:ext uri="{FF2B5EF4-FFF2-40B4-BE49-F238E27FC236}">
                <a16:creationId xmlns:a16="http://schemas.microsoft.com/office/drawing/2014/main" id="{29A57AB2-D403-0101-49ED-14F6CA99F93D}"/>
              </a:ext>
            </a:extLst>
          </p:cNvPr>
          <p:cNvSpPr txBox="1"/>
          <p:nvPr/>
        </p:nvSpPr>
        <p:spPr>
          <a:xfrm>
            <a:off x="1646938" y="2526143"/>
            <a:ext cx="606146" cy="261610"/>
          </a:xfrm>
          <a:prstGeom prst="rect">
            <a:avLst/>
          </a:prstGeom>
          <a:noFill/>
        </p:spPr>
        <p:txBody>
          <a:bodyPr wrap="square" rtlCol="0">
            <a:spAutoFit/>
          </a:bodyPr>
          <a:lstStyle/>
          <a:p>
            <a:r>
              <a:rPr lang="ko-KR" altLang="en-US" sz="1100" dirty="0">
                <a:solidFill>
                  <a:schemeClr val="bg1"/>
                </a:solidFill>
              </a:rPr>
              <a:t>내용</a:t>
            </a:r>
          </a:p>
        </p:txBody>
      </p:sp>
      <p:sp>
        <p:nvSpPr>
          <p:cNvPr id="20" name="사각형: 둥근 모서리 19">
            <a:extLst>
              <a:ext uri="{FF2B5EF4-FFF2-40B4-BE49-F238E27FC236}">
                <a16:creationId xmlns:a16="http://schemas.microsoft.com/office/drawing/2014/main" id="{4E9E46F7-93EC-D064-7239-8B89F9FD78C6}"/>
              </a:ext>
            </a:extLst>
          </p:cNvPr>
          <p:cNvSpPr/>
          <p:nvPr/>
        </p:nvSpPr>
        <p:spPr>
          <a:xfrm>
            <a:off x="7104112" y="5157760"/>
            <a:ext cx="878755" cy="236411"/>
          </a:xfrm>
          <a:prstGeom prst="roundRect">
            <a:avLst/>
          </a:prstGeom>
          <a:solidFill>
            <a:schemeClr val="tx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1100" dirty="0"/>
              <a:t>파일선택</a:t>
            </a:r>
          </a:p>
        </p:txBody>
      </p:sp>
      <p:cxnSp>
        <p:nvCxnSpPr>
          <p:cNvPr id="24" name="직선 연결선 23">
            <a:extLst>
              <a:ext uri="{FF2B5EF4-FFF2-40B4-BE49-F238E27FC236}">
                <a16:creationId xmlns:a16="http://schemas.microsoft.com/office/drawing/2014/main" id="{597A60D5-4BC5-64B7-0EE1-CA8711E57401}"/>
              </a:ext>
            </a:extLst>
          </p:cNvPr>
          <p:cNvCxnSpPr/>
          <p:nvPr/>
        </p:nvCxnSpPr>
        <p:spPr>
          <a:xfrm>
            <a:off x="1703512" y="5517800"/>
            <a:ext cx="6279355" cy="0"/>
          </a:xfrm>
          <a:prstGeom prst="line">
            <a:avLst/>
          </a:prstGeom>
        </p:spPr>
        <p:style>
          <a:lnRef idx="1">
            <a:schemeClr val="accent1"/>
          </a:lnRef>
          <a:fillRef idx="0">
            <a:schemeClr val="accent1"/>
          </a:fillRef>
          <a:effectRef idx="0">
            <a:schemeClr val="accent1"/>
          </a:effectRef>
          <a:fontRef idx="minor">
            <a:schemeClr val="tx1"/>
          </a:fontRef>
        </p:style>
      </p:cxnSp>
      <p:sp>
        <p:nvSpPr>
          <p:cNvPr id="28" name="사각형: 둥근 모서리 27">
            <a:extLst>
              <a:ext uri="{FF2B5EF4-FFF2-40B4-BE49-F238E27FC236}">
                <a16:creationId xmlns:a16="http://schemas.microsoft.com/office/drawing/2014/main" id="{FDC3952F-1C71-0351-6316-D2FE9039F2B5}"/>
              </a:ext>
            </a:extLst>
          </p:cNvPr>
          <p:cNvSpPr/>
          <p:nvPr/>
        </p:nvSpPr>
        <p:spPr>
          <a:xfrm>
            <a:off x="6657405" y="5628941"/>
            <a:ext cx="590723" cy="269286"/>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1100" dirty="0"/>
              <a:t>수정</a:t>
            </a:r>
          </a:p>
        </p:txBody>
      </p:sp>
      <p:sp>
        <p:nvSpPr>
          <p:cNvPr id="29" name="사각형: 둥근 모서리 28">
            <a:extLst>
              <a:ext uri="{FF2B5EF4-FFF2-40B4-BE49-F238E27FC236}">
                <a16:creationId xmlns:a16="http://schemas.microsoft.com/office/drawing/2014/main" id="{0101C63E-6105-058B-66E3-C560BE89E444}"/>
              </a:ext>
            </a:extLst>
          </p:cNvPr>
          <p:cNvSpPr/>
          <p:nvPr/>
        </p:nvSpPr>
        <p:spPr>
          <a:xfrm>
            <a:off x="5924508" y="5628941"/>
            <a:ext cx="590723" cy="269286"/>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1100" dirty="0"/>
              <a:t>목록</a:t>
            </a:r>
          </a:p>
        </p:txBody>
      </p:sp>
      <p:sp>
        <p:nvSpPr>
          <p:cNvPr id="30" name="타원 29">
            <a:extLst>
              <a:ext uri="{FF2B5EF4-FFF2-40B4-BE49-F238E27FC236}">
                <a16:creationId xmlns:a16="http://schemas.microsoft.com/office/drawing/2014/main" id="{2CD1AF16-D229-BD89-B84F-E2E9BE12DC62}"/>
              </a:ext>
            </a:extLst>
          </p:cNvPr>
          <p:cNvSpPr/>
          <p:nvPr/>
        </p:nvSpPr>
        <p:spPr>
          <a:xfrm>
            <a:off x="1501530" y="1780159"/>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32" name="타원 31">
            <a:extLst>
              <a:ext uri="{FF2B5EF4-FFF2-40B4-BE49-F238E27FC236}">
                <a16:creationId xmlns:a16="http://schemas.microsoft.com/office/drawing/2014/main" id="{868BEFBB-3729-B6AE-B3B8-2FDD64184BC5}"/>
              </a:ext>
            </a:extLst>
          </p:cNvPr>
          <p:cNvSpPr/>
          <p:nvPr/>
        </p:nvSpPr>
        <p:spPr>
          <a:xfrm>
            <a:off x="1476878" y="2473992"/>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
        <p:nvSpPr>
          <p:cNvPr id="33" name="타원 32">
            <a:extLst>
              <a:ext uri="{FF2B5EF4-FFF2-40B4-BE49-F238E27FC236}">
                <a16:creationId xmlns:a16="http://schemas.microsoft.com/office/drawing/2014/main" id="{628C223C-6AD3-477F-4E48-CA0DA5FFF184}"/>
              </a:ext>
            </a:extLst>
          </p:cNvPr>
          <p:cNvSpPr/>
          <p:nvPr/>
        </p:nvSpPr>
        <p:spPr>
          <a:xfrm>
            <a:off x="6877478" y="4996584"/>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3</a:t>
            </a:r>
            <a:endParaRPr lang="ko-KR" altLang="en-US" sz="1400" dirty="0"/>
          </a:p>
        </p:txBody>
      </p:sp>
      <p:sp>
        <p:nvSpPr>
          <p:cNvPr id="36" name="타원 35">
            <a:extLst>
              <a:ext uri="{FF2B5EF4-FFF2-40B4-BE49-F238E27FC236}">
                <a16:creationId xmlns:a16="http://schemas.microsoft.com/office/drawing/2014/main" id="{BAEDF251-1206-3E51-5CBC-2F12F790A832}"/>
              </a:ext>
            </a:extLst>
          </p:cNvPr>
          <p:cNvSpPr/>
          <p:nvPr/>
        </p:nvSpPr>
        <p:spPr>
          <a:xfrm>
            <a:off x="5739183" y="5505830"/>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4</a:t>
            </a:r>
            <a:endParaRPr lang="ko-KR" altLang="en-US" sz="1400" dirty="0"/>
          </a:p>
        </p:txBody>
      </p:sp>
      <p:sp>
        <p:nvSpPr>
          <p:cNvPr id="37" name="타원 36">
            <a:extLst>
              <a:ext uri="{FF2B5EF4-FFF2-40B4-BE49-F238E27FC236}">
                <a16:creationId xmlns:a16="http://schemas.microsoft.com/office/drawing/2014/main" id="{401F5583-B304-B998-8F2E-2C515FD33EB2}"/>
              </a:ext>
            </a:extLst>
          </p:cNvPr>
          <p:cNvSpPr/>
          <p:nvPr/>
        </p:nvSpPr>
        <p:spPr>
          <a:xfrm>
            <a:off x="6544088" y="5517363"/>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5</a:t>
            </a:r>
            <a:endParaRPr lang="ko-KR" altLang="en-US" sz="1400" dirty="0"/>
          </a:p>
        </p:txBody>
      </p:sp>
      <p:sp>
        <p:nvSpPr>
          <p:cNvPr id="2" name="TextBox 1">
            <a:extLst>
              <a:ext uri="{FF2B5EF4-FFF2-40B4-BE49-F238E27FC236}">
                <a16:creationId xmlns:a16="http://schemas.microsoft.com/office/drawing/2014/main" id="{5DFF883B-3C13-04C4-264B-F35D04C9C689}"/>
              </a:ext>
            </a:extLst>
          </p:cNvPr>
          <p:cNvSpPr txBox="1"/>
          <p:nvPr/>
        </p:nvSpPr>
        <p:spPr>
          <a:xfrm>
            <a:off x="1713024" y="2861070"/>
            <a:ext cx="1368152" cy="246221"/>
          </a:xfrm>
          <a:prstGeom prst="rect">
            <a:avLst/>
          </a:prstGeom>
          <a:noFill/>
        </p:spPr>
        <p:txBody>
          <a:bodyPr wrap="square" rtlCol="0">
            <a:spAutoFit/>
          </a:bodyPr>
          <a:lstStyle/>
          <a:p>
            <a:r>
              <a:rPr lang="ko-KR" altLang="en-US" sz="1000" dirty="0">
                <a:solidFill>
                  <a:schemeClr val="bg1"/>
                </a:solidFill>
              </a:rPr>
              <a:t>안녕하세요</a:t>
            </a:r>
          </a:p>
        </p:txBody>
      </p:sp>
      <p:sp>
        <p:nvSpPr>
          <p:cNvPr id="7" name="TextBox 6">
            <a:extLst>
              <a:ext uri="{FF2B5EF4-FFF2-40B4-BE49-F238E27FC236}">
                <a16:creationId xmlns:a16="http://schemas.microsoft.com/office/drawing/2014/main" id="{9B953AFA-4FCE-2CAB-277E-ADBE901ECB42}"/>
              </a:ext>
            </a:extLst>
          </p:cNvPr>
          <p:cNvSpPr txBox="1"/>
          <p:nvPr/>
        </p:nvSpPr>
        <p:spPr>
          <a:xfrm>
            <a:off x="1703512" y="2180269"/>
            <a:ext cx="1368152" cy="246221"/>
          </a:xfrm>
          <a:prstGeom prst="rect">
            <a:avLst/>
          </a:prstGeom>
          <a:noFill/>
        </p:spPr>
        <p:txBody>
          <a:bodyPr wrap="square" rtlCol="0">
            <a:spAutoFit/>
          </a:bodyPr>
          <a:lstStyle/>
          <a:p>
            <a:r>
              <a:rPr lang="ko-KR" altLang="en-US" sz="1000" dirty="0">
                <a:solidFill>
                  <a:schemeClr val="bg1"/>
                </a:solidFill>
              </a:rPr>
              <a:t>제목입니다</a:t>
            </a:r>
            <a:r>
              <a:rPr lang="en-US" altLang="ko-KR" sz="1000" dirty="0">
                <a:solidFill>
                  <a:schemeClr val="bg1"/>
                </a:solidFill>
              </a:rPr>
              <a:t>.</a:t>
            </a:r>
            <a:endParaRPr lang="ko-KR" altLang="en-US" sz="1000" dirty="0">
              <a:solidFill>
                <a:schemeClr val="bg1"/>
              </a:solidFill>
            </a:endParaRPr>
          </a:p>
        </p:txBody>
      </p:sp>
      <p:pic>
        <p:nvPicPr>
          <p:cNvPr id="1028" name="Picture 4">
            <a:extLst>
              <a:ext uri="{FF2B5EF4-FFF2-40B4-BE49-F238E27FC236}">
                <a16:creationId xmlns:a16="http://schemas.microsoft.com/office/drawing/2014/main" id="{02692075-3465-ED99-2C97-2ED159B65BF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47528" y="3191605"/>
            <a:ext cx="1389859" cy="1389859"/>
          </a:xfrm>
          <a:prstGeom prst="rect">
            <a:avLst/>
          </a:prstGeom>
          <a:noFill/>
          <a:extLst>
            <a:ext uri="{909E8E84-426E-40DD-AFC4-6F175D3DCCD1}">
              <a14:hiddenFill xmlns:a14="http://schemas.microsoft.com/office/drawing/2010/main">
                <a:solidFill>
                  <a:srgbClr val="FFFFFF"/>
                </a:solidFill>
              </a14:hiddenFill>
            </a:ext>
          </a:extLst>
        </p:spPr>
      </p:pic>
      <p:sp>
        <p:nvSpPr>
          <p:cNvPr id="13" name="사각형: 둥근 모서리 12">
            <a:extLst>
              <a:ext uri="{FF2B5EF4-FFF2-40B4-BE49-F238E27FC236}">
                <a16:creationId xmlns:a16="http://schemas.microsoft.com/office/drawing/2014/main" id="{7EBE29A4-5C10-0F83-0316-69ED03AE6D19}"/>
              </a:ext>
            </a:extLst>
          </p:cNvPr>
          <p:cNvSpPr/>
          <p:nvPr/>
        </p:nvSpPr>
        <p:spPr>
          <a:xfrm>
            <a:off x="7392144" y="5628941"/>
            <a:ext cx="590723" cy="269286"/>
          </a:xfrm>
          <a:prstGeom prst="roundRect">
            <a:avLst/>
          </a:prstGeom>
          <a:solidFill>
            <a:srgbClr val="8A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1100" dirty="0"/>
              <a:t>삭제</a:t>
            </a:r>
          </a:p>
        </p:txBody>
      </p:sp>
      <p:sp>
        <p:nvSpPr>
          <p:cNvPr id="15" name="타원 14">
            <a:extLst>
              <a:ext uri="{FF2B5EF4-FFF2-40B4-BE49-F238E27FC236}">
                <a16:creationId xmlns:a16="http://schemas.microsoft.com/office/drawing/2014/main" id="{1D510F0F-3E04-0639-DD73-50924EE8487A}"/>
              </a:ext>
            </a:extLst>
          </p:cNvPr>
          <p:cNvSpPr/>
          <p:nvPr/>
        </p:nvSpPr>
        <p:spPr>
          <a:xfrm>
            <a:off x="7278827" y="5517363"/>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6</a:t>
            </a:r>
            <a:endParaRPr lang="ko-KR" altLang="en-US" sz="1400" dirty="0"/>
          </a:p>
        </p:txBody>
      </p:sp>
    </p:spTree>
    <p:extLst>
      <p:ext uri="{BB962C8B-B14F-4D97-AF65-F5344CB8AC3E}">
        <p14:creationId xmlns:p14="http://schemas.microsoft.com/office/powerpoint/2010/main" val="3136337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그림 11">
            <a:extLst>
              <a:ext uri="{FF2B5EF4-FFF2-40B4-BE49-F238E27FC236}">
                <a16:creationId xmlns:a16="http://schemas.microsoft.com/office/drawing/2014/main" id="{5809700E-A7B1-FD44-E1CB-58E0F57C865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3" name="제목 1">
            <a:extLst>
              <a:ext uri="{FF2B5EF4-FFF2-40B4-BE49-F238E27FC236}">
                <a16:creationId xmlns:a16="http://schemas.microsoft.com/office/drawing/2014/main" id="{C17BD656-4A07-EE9C-2191-A3DE38209667}"/>
              </a:ext>
            </a:extLst>
          </p:cNvPr>
          <p:cNvSpPr txBox="1">
            <a:spLocks/>
          </p:cNvSpPr>
          <p:nvPr/>
        </p:nvSpPr>
        <p:spPr>
          <a:xfrm>
            <a:off x="623392" y="188640"/>
            <a:ext cx="11425269" cy="576064"/>
          </a:xfrm>
          <a:prstGeom prst="rect">
            <a:avLst/>
          </a:prstGeom>
        </p:spPr>
        <p:txBody>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ko-KR" altLang="en-US" sz="3400" b="1" dirty="0"/>
              <a:t>목록</a:t>
            </a:r>
          </a:p>
        </p:txBody>
      </p:sp>
      <p:sp>
        <p:nvSpPr>
          <p:cNvPr id="5" name="직사각형 4">
            <a:extLst>
              <a:ext uri="{FF2B5EF4-FFF2-40B4-BE49-F238E27FC236}">
                <a16:creationId xmlns:a16="http://schemas.microsoft.com/office/drawing/2014/main" id="{31CF7BFA-C7EE-B1D6-4AA9-645D6CDADF19}"/>
              </a:ext>
            </a:extLst>
          </p:cNvPr>
          <p:cNvSpPr/>
          <p:nvPr/>
        </p:nvSpPr>
        <p:spPr>
          <a:xfrm>
            <a:off x="731404" y="620688"/>
            <a:ext cx="10729192" cy="5688632"/>
          </a:xfrm>
          <a:prstGeom prst="rect">
            <a:avLst/>
          </a:prstGeom>
          <a:no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a:extLst>
              <a:ext uri="{FF2B5EF4-FFF2-40B4-BE49-F238E27FC236}">
                <a16:creationId xmlns:a16="http://schemas.microsoft.com/office/drawing/2014/main" id="{9E888CBF-40CD-9A39-F8DF-F13C255B2F07}"/>
              </a:ext>
            </a:extLst>
          </p:cNvPr>
          <p:cNvSpPr txBox="1"/>
          <p:nvPr/>
        </p:nvSpPr>
        <p:spPr>
          <a:xfrm>
            <a:off x="1127448" y="1340768"/>
            <a:ext cx="3240360" cy="2585323"/>
          </a:xfrm>
          <a:prstGeom prst="rect">
            <a:avLst/>
          </a:prstGeom>
          <a:noFill/>
        </p:spPr>
        <p:txBody>
          <a:bodyPr wrap="square" rtlCol="0">
            <a:spAutoFit/>
          </a:bodyPr>
          <a:lstStyle/>
          <a:p>
            <a:pPr marL="342900" indent="-342900">
              <a:buAutoNum type="arabicPeriod"/>
            </a:pPr>
            <a:r>
              <a:rPr lang="ko-KR" altLang="en-US" b="1" dirty="0"/>
              <a:t>개발 환경</a:t>
            </a:r>
            <a:endParaRPr lang="en-US" altLang="ko-KR" b="1" dirty="0"/>
          </a:p>
          <a:p>
            <a:pPr marL="342900" indent="-342900">
              <a:buAutoNum type="arabicPeriod"/>
            </a:pPr>
            <a:endParaRPr lang="en-US" altLang="ko-KR" b="1" dirty="0"/>
          </a:p>
          <a:p>
            <a:pPr marL="342900" indent="-342900">
              <a:buAutoNum type="arabicPeriod"/>
            </a:pPr>
            <a:r>
              <a:rPr lang="ko-KR" altLang="en-US" b="1" dirty="0"/>
              <a:t>개발 일정</a:t>
            </a:r>
            <a:endParaRPr lang="en-US" altLang="ko-KR" b="1" dirty="0"/>
          </a:p>
          <a:p>
            <a:pPr marL="342900" indent="-342900">
              <a:buAutoNum type="arabicPeriod"/>
            </a:pPr>
            <a:endParaRPr lang="en-US" altLang="ko-KR" b="1" dirty="0"/>
          </a:p>
          <a:p>
            <a:pPr marL="342900" indent="-342900">
              <a:buAutoNum type="arabicPeriod"/>
            </a:pPr>
            <a:r>
              <a:rPr lang="en-US" altLang="ko-KR" b="1" dirty="0"/>
              <a:t>User flow </a:t>
            </a:r>
          </a:p>
          <a:p>
            <a:pPr marL="342900" indent="-342900">
              <a:buAutoNum type="arabicPeriod"/>
            </a:pPr>
            <a:endParaRPr lang="en-US" altLang="ko-KR" b="1" dirty="0"/>
          </a:p>
          <a:p>
            <a:pPr marL="342900" indent="-342900">
              <a:buAutoNum type="arabicPeriod"/>
            </a:pPr>
            <a:r>
              <a:rPr lang="ko-KR" altLang="en-US" b="1" dirty="0"/>
              <a:t>화면 설계</a:t>
            </a:r>
            <a:endParaRPr lang="en-US" altLang="ko-KR" b="1" dirty="0"/>
          </a:p>
          <a:p>
            <a:pPr marL="342900" indent="-342900">
              <a:buAutoNum type="arabicPeriod"/>
            </a:pPr>
            <a:endParaRPr lang="en-US" altLang="ko-KR" b="1" dirty="0"/>
          </a:p>
          <a:p>
            <a:pPr marL="342900" indent="-342900">
              <a:buAutoNum type="arabicPeriod"/>
            </a:pPr>
            <a:r>
              <a:rPr lang="en-US" altLang="ko-KR" b="1" dirty="0"/>
              <a:t>ERD</a:t>
            </a:r>
          </a:p>
        </p:txBody>
      </p:sp>
    </p:spTree>
    <p:extLst>
      <p:ext uri="{BB962C8B-B14F-4D97-AF65-F5344CB8AC3E}">
        <p14:creationId xmlns:p14="http://schemas.microsoft.com/office/powerpoint/2010/main" val="29823885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4" name="제목 1">
            <a:extLst>
              <a:ext uri="{FF2B5EF4-FFF2-40B4-BE49-F238E27FC236}">
                <a16:creationId xmlns:a16="http://schemas.microsoft.com/office/drawing/2014/main" id="{7F574D4C-636E-8069-256D-79EE2E1A3198}"/>
              </a:ext>
            </a:extLst>
          </p:cNvPr>
          <p:cNvSpPr txBox="1">
            <a:spLocks/>
          </p:cNvSpPr>
          <p:nvPr/>
        </p:nvSpPr>
        <p:spPr>
          <a:xfrm>
            <a:off x="623392" y="188640"/>
            <a:ext cx="11425269" cy="576064"/>
          </a:xfrm>
          <a:prstGeom prst="rect">
            <a:avLst/>
          </a:prstGeom>
        </p:spPr>
        <p:txBody>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ko-KR" altLang="en-US" sz="3400" b="1" dirty="0"/>
              <a:t>개발 환경</a:t>
            </a:r>
          </a:p>
        </p:txBody>
      </p:sp>
      <p:sp>
        <p:nvSpPr>
          <p:cNvPr id="5" name="직사각형 4">
            <a:extLst>
              <a:ext uri="{FF2B5EF4-FFF2-40B4-BE49-F238E27FC236}">
                <a16:creationId xmlns:a16="http://schemas.microsoft.com/office/drawing/2014/main" id="{89228827-427B-120C-241B-C5E90E792AA8}"/>
              </a:ext>
            </a:extLst>
          </p:cNvPr>
          <p:cNvSpPr/>
          <p:nvPr/>
        </p:nvSpPr>
        <p:spPr>
          <a:xfrm>
            <a:off x="731404" y="620688"/>
            <a:ext cx="10729192" cy="5688632"/>
          </a:xfrm>
          <a:prstGeom prst="rect">
            <a:avLst/>
          </a:prstGeom>
          <a:no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TextBox 7">
            <a:extLst>
              <a:ext uri="{FF2B5EF4-FFF2-40B4-BE49-F238E27FC236}">
                <a16:creationId xmlns:a16="http://schemas.microsoft.com/office/drawing/2014/main" id="{DB9AF0F0-57E6-5231-4DB2-9D3C558E2555}"/>
              </a:ext>
            </a:extLst>
          </p:cNvPr>
          <p:cNvSpPr txBox="1"/>
          <p:nvPr/>
        </p:nvSpPr>
        <p:spPr>
          <a:xfrm>
            <a:off x="1127448" y="1340768"/>
            <a:ext cx="3240360" cy="3693319"/>
          </a:xfrm>
          <a:prstGeom prst="rect">
            <a:avLst/>
          </a:prstGeom>
          <a:noFill/>
        </p:spPr>
        <p:txBody>
          <a:bodyPr wrap="square" rtlCol="0">
            <a:spAutoFit/>
          </a:bodyPr>
          <a:lstStyle/>
          <a:p>
            <a:pPr marL="285750" indent="-285750">
              <a:buFont typeface="Arial" panose="020B0604020202020204" pitchFamily="34" charset="0"/>
              <a:buChar char="•"/>
            </a:pPr>
            <a:r>
              <a:rPr lang="en-US" altLang="ko-KR" b="1" dirty="0"/>
              <a:t>IDE IntelliJ IDEA</a:t>
            </a:r>
            <a:r>
              <a:rPr lang="en-US" altLang="ko-KR" b="1" i="0" dirty="0">
                <a:solidFill>
                  <a:srgbClr val="212529"/>
                </a:solidFill>
                <a:effectLst/>
                <a:highlight>
                  <a:srgbClr val="FFFFFF"/>
                </a:highlight>
                <a:latin typeface="-apple-system"/>
              </a:rPr>
              <a:t> </a:t>
            </a:r>
            <a:endParaRPr lang="en-US" altLang="ko-KR" b="1" dirty="0"/>
          </a:p>
          <a:p>
            <a:pPr marL="285750" indent="-285750">
              <a:buFont typeface="Arial" panose="020B0604020202020204" pitchFamily="34" charset="0"/>
              <a:buChar char="•"/>
            </a:pPr>
            <a:endParaRPr lang="en-US" altLang="ko-KR" b="1" dirty="0"/>
          </a:p>
          <a:p>
            <a:pPr marL="285750" indent="-285750">
              <a:buFont typeface="Arial" panose="020B0604020202020204" pitchFamily="34" charset="0"/>
              <a:buChar char="•"/>
            </a:pPr>
            <a:r>
              <a:rPr lang="en-US" altLang="ko-KR" b="1" dirty="0"/>
              <a:t>JAVA17</a:t>
            </a:r>
          </a:p>
          <a:p>
            <a:pPr marL="285750" indent="-285750">
              <a:buFont typeface="Arial" panose="020B0604020202020204" pitchFamily="34" charset="0"/>
              <a:buChar char="•"/>
            </a:pPr>
            <a:endParaRPr lang="en-US" altLang="ko-KR" b="1" dirty="0"/>
          </a:p>
          <a:p>
            <a:pPr marL="285750" indent="-285750">
              <a:buFont typeface="Arial" panose="020B0604020202020204" pitchFamily="34" charset="0"/>
              <a:buChar char="•"/>
            </a:pPr>
            <a:r>
              <a:rPr lang="en-US" altLang="ko-KR" b="1" dirty="0"/>
              <a:t>Spring boot Framework</a:t>
            </a:r>
          </a:p>
          <a:p>
            <a:pPr marL="285750" indent="-285750">
              <a:buFont typeface="Arial" panose="020B0604020202020204" pitchFamily="34" charset="0"/>
              <a:buChar char="•"/>
            </a:pPr>
            <a:endParaRPr lang="en-US" altLang="ko-KR" b="1" dirty="0"/>
          </a:p>
          <a:p>
            <a:pPr marL="285750" indent="-285750">
              <a:buFont typeface="Arial" panose="020B0604020202020204" pitchFamily="34" charset="0"/>
              <a:buChar char="•"/>
            </a:pPr>
            <a:r>
              <a:rPr lang="en-US" altLang="ko-KR" b="1" dirty="0"/>
              <a:t>Gradle</a:t>
            </a:r>
          </a:p>
          <a:p>
            <a:pPr marL="285750" indent="-285750">
              <a:buFont typeface="Arial" panose="020B0604020202020204" pitchFamily="34" charset="0"/>
              <a:buChar char="•"/>
            </a:pPr>
            <a:endParaRPr lang="en-US" altLang="ko-KR" b="1" dirty="0"/>
          </a:p>
          <a:p>
            <a:pPr marL="285750" indent="-285750">
              <a:buFont typeface="Arial" panose="020B0604020202020204" pitchFamily="34" charset="0"/>
              <a:buChar char="•"/>
            </a:pPr>
            <a:r>
              <a:rPr lang="en-US" altLang="ko-KR" b="1" dirty="0"/>
              <a:t>MySQL 8.0</a:t>
            </a:r>
          </a:p>
          <a:p>
            <a:pPr marL="285750" indent="-285750">
              <a:buFont typeface="Arial" panose="020B0604020202020204" pitchFamily="34" charset="0"/>
              <a:buChar char="•"/>
            </a:pPr>
            <a:endParaRPr lang="en-US" altLang="ko-KR" b="1" dirty="0"/>
          </a:p>
          <a:p>
            <a:pPr marL="285750" indent="-285750">
              <a:buFont typeface="Arial" panose="020B0604020202020204" pitchFamily="34" charset="0"/>
              <a:buChar char="•"/>
            </a:pPr>
            <a:r>
              <a:rPr lang="en-US" altLang="ko-KR" b="1" dirty="0"/>
              <a:t>React</a:t>
            </a:r>
          </a:p>
          <a:p>
            <a:pPr marL="285750" indent="-285750">
              <a:buFont typeface="Arial" panose="020B0604020202020204" pitchFamily="34" charset="0"/>
              <a:buChar char="•"/>
            </a:pPr>
            <a:endParaRPr lang="en-US" altLang="ko-KR" dirty="0"/>
          </a:p>
          <a:p>
            <a:pPr marL="285750" indent="-285750">
              <a:buFont typeface="Arial" panose="020B0604020202020204" pitchFamily="34" charset="0"/>
              <a:buChar char="•"/>
            </a:pPr>
            <a:endParaRPr lang="ko-KR" altLang="en-US" dirty="0"/>
          </a:p>
        </p:txBody>
      </p:sp>
    </p:spTree>
    <p:extLst>
      <p:ext uri="{BB962C8B-B14F-4D97-AF65-F5344CB8AC3E}">
        <p14:creationId xmlns:p14="http://schemas.microsoft.com/office/powerpoint/2010/main" val="563486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그림 7">
            <a:extLst>
              <a:ext uri="{FF2B5EF4-FFF2-40B4-BE49-F238E27FC236}">
                <a16:creationId xmlns:a16="http://schemas.microsoft.com/office/drawing/2014/main" id="{A675882C-E6EC-DE6F-A943-3F16F8C68AC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3" name="제목 1">
            <a:extLst>
              <a:ext uri="{FF2B5EF4-FFF2-40B4-BE49-F238E27FC236}">
                <a16:creationId xmlns:a16="http://schemas.microsoft.com/office/drawing/2014/main" id="{C17BD656-4A07-EE9C-2191-A3DE38209667}"/>
              </a:ext>
            </a:extLst>
          </p:cNvPr>
          <p:cNvSpPr txBox="1">
            <a:spLocks/>
          </p:cNvSpPr>
          <p:nvPr/>
        </p:nvSpPr>
        <p:spPr>
          <a:xfrm>
            <a:off x="623392" y="188640"/>
            <a:ext cx="11425269" cy="576064"/>
          </a:xfrm>
          <a:prstGeom prst="rect">
            <a:avLst/>
          </a:prstGeom>
        </p:spPr>
        <p:txBody>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ko-KR" altLang="en-US" sz="3400" b="1" dirty="0"/>
              <a:t>개발 일정</a:t>
            </a:r>
          </a:p>
        </p:txBody>
      </p:sp>
      <p:sp>
        <p:nvSpPr>
          <p:cNvPr id="5" name="직사각형 4">
            <a:extLst>
              <a:ext uri="{FF2B5EF4-FFF2-40B4-BE49-F238E27FC236}">
                <a16:creationId xmlns:a16="http://schemas.microsoft.com/office/drawing/2014/main" id="{31CF7BFA-C7EE-B1D6-4AA9-645D6CDADF19}"/>
              </a:ext>
            </a:extLst>
          </p:cNvPr>
          <p:cNvSpPr/>
          <p:nvPr/>
        </p:nvSpPr>
        <p:spPr>
          <a:xfrm>
            <a:off x="731404" y="620688"/>
            <a:ext cx="10729192" cy="5688632"/>
          </a:xfrm>
          <a:prstGeom prst="rect">
            <a:avLst/>
          </a:prstGeom>
          <a:no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graphicFrame>
        <p:nvGraphicFramePr>
          <p:cNvPr id="10" name="Group 127">
            <a:extLst>
              <a:ext uri="{FF2B5EF4-FFF2-40B4-BE49-F238E27FC236}">
                <a16:creationId xmlns:a16="http://schemas.microsoft.com/office/drawing/2014/main" id="{97D9BC53-AB56-06FF-9AB7-4837A11870FC}"/>
              </a:ext>
            </a:extLst>
          </p:cNvPr>
          <p:cNvGraphicFramePr>
            <a:graphicFrameLocks noGrp="1"/>
          </p:cNvGraphicFramePr>
          <p:nvPr>
            <p:extLst>
              <p:ext uri="{D42A27DB-BD31-4B8C-83A1-F6EECF244321}">
                <p14:modId xmlns:p14="http://schemas.microsoft.com/office/powerpoint/2010/main" val="2269482250"/>
              </p:ext>
            </p:extLst>
          </p:nvPr>
        </p:nvGraphicFramePr>
        <p:xfrm>
          <a:off x="1867344" y="1009248"/>
          <a:ext cx="8457312" cy="4911513"/>
        </p:xfrm>
        <a:graphic>
          <a:graphicData uri="http://schemas.openxmlformats.org/drawingml/2006/table">
            <a:tbl>
              <a:tblPr/>
              <a:tblGrid>
                <a:gridCol w="803845">
                  <a:extLst>
                    <a:ext uri="{9D8B030D-6E8A-4147-A177-3AD203B41FA5}">
                      <a16:colId xmlns:a16="http://schemas.microsoft.com/office/drawing/2014/main" val="20000"/>
                    </a:ext>
                  </a:extLst>
                </a:gridCol>
                <a:gridCol w="3816424">
                  <a:extLst>
                    <a:ext uri="{9D8B030D-6E8A-4147-A177-3AD203B41FA5}">
                      <a16:colId xmlns:a16="http://schemas.microsoft.com/office/drawing/2014/main" val="20001"/>
                    </a:ext>
                  </a:extLst>
                </a:gridCol>
                <a:gridCol w="3837043">
                  <a:extLst>
                    <a:ext uri="{9D8B030D-6E8A-4147-A177-3AD203B41FA5}">
                      <a16:colId xmlns:a16="http://schemas.microsoft.com/office/drawing/2014/main" val="20004"/>
                    </a:ext>
                  </a:extLst>
                </a:gridCol>
              </a:tblGrid>
              <a:tr h="306969">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ko-KR" sz="1300" b="1" i="0" u="none" strike="noStrike" cap="none" normalizeH="0" baseline="0" dirty="0">
                          <a:ln>
                            <a:noFill/>
                          </a:ln>
                          <a:solidFill>
                            <a:schemeClr val="bg1"/>
                          </a:solidFill>
                          <a:effectLst/>
                          <a:latin typeface="+mn-lt"/>
                          <a:ea typeface="나눔바른고딕" panose="020B0603020101020101" pitchFamily="50" charset="-127"/>
                        </a:rPr>
                        <a:t>DAY</a:t>
                      </a:r>
                    </a:p>
                  </a:txBody>
                  <a:tcPr marL="97463" marR="97463" marT="36549" marB="36549" anchor="b" horzOverflow="overflow">
                    <a:lnL w="3175"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a:noFill/>
                    </a:lnTlToBr>
                    <a:lnBlToTr>
                      <a:noFill/>
                    </a:lnBlToTr>
                    <a:solidFill>
                      <a:schemeClr val="tx1"/>
                    </a:solidFill>
                  </a:tcPr>
                </a:tc>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ko-KR" sz="1300" b="1" i="0" u="none" strike="noStrike" cap="none" normalizeH="0" baseline="0" dirty="0">
                          <a:ln>
                            <a:noFill/>
                          </a:ln>
                          <a:solidFill>
                            <a:schemeClr val="bg1"/>
                          </a:solidFill>
                          <a:effectLst/>
                          <a:latin typeface="+mn-lt"/>
                          <a:ea typeface="나눔바른고딕" panose="020B0603020101020101" pitchFamily="50" charset="-127"/>
                        </a:rPr>
                        <a:t>AM</a:t>
                      </a:r>
                    </a:p>
                  </a:txBody>
                  <a:tcPr marL="97463" marR="97463" marT="36549" marB="36549" anchor="b"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a:noFill/>
                    </a:lnTlToBr>
                    <a:lnBlToTr>
                      <a:noFill/>
                    </a:lnBlToTr>
                    <a:solidFill>
                      <a:schemeClr val="tx1"/>
                    </a:solidFill>
                  </a:tcPr>
                </a:tc>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0" marR="0" lvl="0" indent="0" algn="ctr" defTabSz="914400" rtl="0" eaLnBrk="1" fontAlgn="base" latinLnBrk="1" hangingPunct="1">
                        <a:lnSpc>
                          <a:spcPct val="100000"/>
                        </a:lnSpc>
                        <a:spcBef>
                          <a:spcPct val="20000"/>
                        </a:spcBef>
                        <a:spcAft>
                          <a:spcPct val="0"/>
                        </a:spcAft>
                        <a:buClrTx/>
                        <a:buSzTx/>
                        <a:buFontTx/>
                        <a:buNone/>
                        <a:tabLst/>
                      </a:pPr>
                      <a:r>
                        <a:rPr kumimoji="1" lang="en-US" altLang="ko-KR" sz="1300" b="1" i="0" u="none" strike="noStrike" cap="none" normalizeH="0" baseline="0" dirty="0">
                          <a:ln>
                            <a:noFill/>
                          </a:ln>
                          <a:solidFill>
                            <a:schemeClr val="bg1"/>
                          </a:solidFill>
                          <a:effectLst/>
                          <a:latin typeface="+mn-lt"/>
                          <a:ea typeface="나눔바른고딕" panose="020B0603020101020101" pitchFamily="50" charset="-127"/>
                        </a:rPr>
                        <a:t>PM</a:t>
                      </a:r>
                    </a:p>
                  </a:txBody>
                  <a:tcPr marL="97463" marR="97463" marT="36549" marB="36549" anchor="b" horzOverflow="overflow">
                    <a:lnL w="12700" cap="flat" cmpd="sng" algn="ctr">
                      <a:solidFill>
                        <a:schemeClr val="bg1"/>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a:noFill/>
                    </a:lnTlToBr>
                    <a:lnBlToTr>
                      <a:noFill/>
                    </a:lnBlToTr>
                    <a:solidFill>
                      <a:schemeClr val="tx1"/>
                    </a:solidFill>
                  </a:tcPr>
                </a:tc>
                <a:extLst>
                  <a:ext uri="{0D108BD9-81ED-4DB2-BD59-A6C34878D82A}">
                    <a16:rowId xmlns:a16="http://schemas.microsoft.com/office/drawing/2014/main" val="10000"/>
                  </a:ext>
                </a:extLst>
              </a:tr>
              <a:tr h="511616">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72000" marR="0" lvl="0" indent="0" algn="l" defTabSz="914400" rtl="0" eaLnBrk="1" fontAlgn="base" latinLnBrk="1" hangingPunct="1">
                        <a:lnSpc>
                          <a:spcPct val="100000"/>
                        </a:lnSpc>
                        <a:spcBef>
                          <a:spcPct val="0"/>
                        </a:spcBef>
                        <a:spcAft>
                          <a:spcPct val="0"/>
                        </a:spcAft>
                        <a:buClrTx/>
                        <a:buSzTx/>
                        <a:buFontTx/>
                        <a:buNone/>
                        <a:tabLst/>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10/07</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mj-ea"/>
                        </a:rPr>
                        <a:t>개발 환경 세팅</a:t>
                      </a:r>
                      <a:endParaRPr kumimoji="0" lang="en-US" altLang="ko-KR" sz="1100" b="0" i="0" u="none" strike="noStrike" cap="none" normalizeH="0" baseline="0" dirty="0">
                        <a:ln>
                          <a:noFill/>
                        </a:ln>
                        <a:solidFill>
                          <a:schemeClr val="tx1"/>
                        </a:solidFill>
                        <a:effectLst/>
                        <a:latin typeface="+mn-lt"/>
                        <a:ea typeface="+mj-ea"/>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Font typeface="Arial" charset="0"/>
                        <a:defRPr sz="2800">
                          <a:solidFill>
                            <a:schemeClr val="tx1"/>
                          </a:solidFill>
                          <a:latin typeface="맑은 고딕" pitchFamily="50" charset="-127"/>
                          <a:ea typeface="맑은 고딕" pitchFamily="50" charset="-127"/>
                        </a:defRPr>
                      </a:lvl1pPr>
                      <a:lvl2pPr marL="742950" indent="-285750" eaLnBrk="0" hangingPunct="0">
                        <a:spcBef>
                          <a:spcPct val="20000"/>
                        </a:spcBef>
                        <a:buFont typeface="Arial" charset="0"/>
                        <a:defRPr sz="2400">
                          <a:solidFill>
                            <a:schemeClr val="tx1"/>
                          </a:solidFill>
                          <a:latin typeface="맑은 고딕" pitchFamily="50" charset="-127"/>
                          <a:ea typeface="맑은 고딕" pitchFamily="50" charset="-127"/>
                        </a:defRPr>
                      </a:lvl2pPr>
                      <a:lvl3pPr marL="1143000" indent="-228600" eaLnBrk="0" hangingPunct="0">
                        <a:spcBef>
                          <a:spcPct val="20000"/>
                        </a:spcBef>
                        <a:buFont typeface="Arial" charset="0"/>
                        <a:defRPr sz="2000">
                          <a:solidFill>
                            <a:schemeClr val="tx1"/>
                          </a:solidFill>
                          <a:latin typeface="맑은 고딕" pitchFamily="50" charset="-127"/>
                          <a:ea typeface="맑은 고딕" pitchFamily="50" charset="-127"/>
                        </a:defRPr>
                      </a:lvl3pPr>
                      <a:lvl4pPr marL="1600200" indent="-228600" eaLnBrk="0" hangingPunct="0">
                        <a:spcBef>
                          <a:spcPct val="20000"/>
                        </a:spcBef>
                        <a:buFont typeface="Arial" charset="0"/>
                        <a:defRPr>
                          <a:solidFill>
                            <a:schemeClr val="tx1"/>
                          </a:solidFill>
                          <a:latin typeface="맑은 고딕" pitchFamily="50" charset="-127"/>
                          <a:ea typeface="맑은 고딕" pitchFamily="50" charset="-127"/>
                        </a:defRPr>
                      </a:lvl4pPr>
                      <a:lvl5pPr marL="2057400" indent="-228600" eaLnBrk="0" hangingPunct="0">
                        <a:spcBef>
                          <a:spcPct val="20000"/>
                        </a:spcBef>
                        <a:buFont typeface="Arial" charset="0"/>
                        <a:defRPr>
                          <a:solidFill>
                            <a:schemeClr val="tx1"/>
                          </a:solidFill>
                          <a:latin typeface="맑은 고딕" pitchFamily="50" charset="-127"/>
                          <a:ea typeface="맑은 고딕" pitchFamily="50" charset="-127"/>
                        </a:defRPr>
                      </a:lvl5pPr>
                      <a:lvl6pPr marL="25146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6pPr>
                      <a:lvl7pPr marL="29718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7pPr>
                      <a:lvl8pPr marL="34290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8pPr>
                      <a:lvl9pPr marL="3886200" indent="-228600" eaLnBrk="0" fontAlgn="base" hangingPunct="0">
                        <a:spcBef>
                          <a:spcPct val="20000"/>
                        </a:spcBef>
                        <a:spcAft>
                          <a:spcPct val="0"/>
                        </a:spcAft>
                        <a:buFont typeface="Arial" charset="0"/>
                        <a:defRPr>
                          <a:solidFill>
                            <a:schemeClr val="tx1"/>
                          </a:solidFill>
                          <a:latin typeface="맑은 고딕" pitchFamily="50" charset="-127"/>
                          <a:ea typeface="맑은 고딕" pitchFamily="50" charset="-127"/>
                        </a:defRPr>
                      </a:lvl9p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en-US" altLang="ko-KR" sz="1100" b="0" i="0" u="none" strike="noStrike" cap="none" normalizeH="0" baseline="0" dirty="0">
                          <a:ln>
                            <a:noFill/>
                          </a:ln>
                          <a:solidFill>
                            <a:schemeClr val="tx1"/>
                          </a:solidFill>
                          <a:effectLst/>
                          <a:latin typeface="+mn-lt"/>
                          <a:ea typeface="+mj-ea"/>
                        </a:rPr>
                        <a:t>View </a:t>
                      </a:r>
                      <a:r>
                        <a:rPr kumimoji="0" lang="ko-KR" altLang="en-US" sz="1100" b="0" i="0" u="none" strike="noStrike" cap="none" normalizeH="0" baseline="0" dirty="0">
                          <a:ln>
                            <a:noFill/>
                          </a:ln>
                          <a:solidFill>
                            <a:schemeClr val="tx1"/>
                          </a:solidFill>
                          <a:effectLst/>
                          <a:latin typeface="+mn-lt"/>
                          <a:ea typeface="+mj-ea"/>
                        </a:rPr>
                        <a:t>제작</a:t>
                      </a:r>
                      <a:endParaRPr kumimoji="0" lang="en-US" altLang="ko-KR" sz="1100" b="0" i="0" u="none" strike="noStrike" cap="none" normalizeH="0" baseline="0" dirty="0">
                        <a:ln>
                          <a:noFill/>
                        </a:ln>
                        <a:solidFill>
                          <a:schemeClr val="tx1"/>
                        </a:solidFill>
                        <a:effectLst/>
                        <a:latin typeface="+mn-lt"/>
                        <a:ea typeface="+mj-ea"/>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11616">
                <a:tc>
                  <a:txBody>
                    <a:bodyPr/>
                    <a:lstStyle/>
                    <a:p>
                      <a:pPr marL="72000" marR="0" lvl="0" indent="0" algn="l" defTabSz="914400" rtl="0" eaLnBrk="1" fontAlgn="base" latinLnBrk="1" hangingPunct="1">
                        <a:lnSpc>
                          <a:spcPct val="100000"/>
                        </a:lnSpc>
                        <a:spcBef>
                          <a:spcPct val="0"/>
                        </a:spcBef>
                        <a:spcAft>
                          <a:spcPct val="0"/>
                        </a:spcAft>
                        <a:buClrTx/>
                        <a:buSzTx/>
                        <a:buFontTx/>
                        <a:buNone/>
                        <a:tabLst/>
                        <a:defRPr/>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10/08</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회원가입</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로그인</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 [Security]</a:t>
                      </a: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11616">
                <a:tc>
                  <a:txBody>
                    <a:bodyPr/>
                    <a:lstStyle/>
                    <a:p>
                      <a:pPr marL="72000" marR="0" lvl="0" indent="0" algn="l" defTabSz="914400" rtl="0" eaLnBrk="1" fontAlgn="base" latinLnBrk="1" hangingPunct="1">
                        <a:lnSpc>
                          <a:spcPct val="100000"/>
                        </a:lnSpc>
                        <a:spcBef>
                          <a:spcPct val="0"/>
                        </a:spcBef>
                        <a:spcAft>
                          <a:spcPct val="0"/>
                        </a:spcAft>
                        <a:buClrTx/>
                        <a:buSzTx/>
                        <a:buFontTx/>
                        <a:buNone/>
                        <a:tabLst/>
                        <a:defRPr/>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10/10</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게시판 목록</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글쓰기 </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[image ++]</a:t>
                      </a: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11616">
                <a:tc>
                  <a:txBody>
                    <a:bodyPr/>
                    <a:lstStyle/>
                    <a:p>
                      <a:pPr marL="72000" marR="0" lvl="0" indent="0" algn="l" defTabSz="914400" rtl="0" eaLnBrk="1" fontAlgn="base" latinLnBrk="1" hangingPunct="1">
                        <a:lnSpc>
                          <a:spcPct val="100000"/>
                        </a:lnSpc>
                        <a:spcBef>
                          <a:spcPct val="0"/>
                        </a:spcBef>
                        <a:spcAft>
                          <a:spcPct val="0"/>
                        </a:spcAft>
                        <a:buClrTx/>
                        <a:buSzTx/>
                        <a:buFontTx/>
                        <a:buNone/>
                        <a:tabLst/>
                        <a:defRPr/>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10/11</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글쓰기 </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[image ++]</a:t>
                      </a: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상세 페이지</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a:t>
                      </a: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게시물 읽기</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a:t>
                      </a: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11616">
                <a:tc>
                  <a:txBody>
                    <a:bodyPr/>
                    <a:lstStyle/>
                    <a:p>
                      <a:pPr marL="72000" marR="0" lvl="0" indent="0" algn="l" defTabSz="914400" rtl="0" eaLnBrk="1" fontAlgn="base" latinLnBrk="1" hangingPunct="1">
                        <a:lnSpc>
                          <a:spcPct val="100000"/>
                        </a:lnSpc>
                        <a:spcBef>
                          <a:spcPct val="0"/>
                        </a:spcBef>
                        <a:spcAft>
                          <a:spcPct val="0"/>
                        </a:spcAft>
                        <a:buClrTx/>
                        <a:buSzTx/>
                        <a:buFontTx/>
                        <a:buNone/>
                        <a:tabLst/>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10/14</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검색</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Pagination </a:t>
                      </a: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처리</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 </a:t>
                      </a: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삭제</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11616">
                <a:tc>
                  <a:txBody>
                    <a:bodyPr/>
                    <a:lstStyle/>
                    <a:p>
                      <a:pPr marL="72000" marR="0" lvl="0" indent="0" algn="l" defTabSz="914400" rtl="0" eaLnBrk="1" fontAlgn="base" latinLnBrk="1" hangingPunct="1">
                        <a:lnSpc>
                          <a:spcPct val="100000"/>
                        </a:lnSpc>
                        <a:spcBef>
                          <a:spcPct val="0"/>
                        </a:spcBef>
                        <a:spcAft>
                          <a:spcPct val="0"/>
                        </a:spcAft>
                        <a:buClrTx/>
                        <a:buSzTx/>
                        <a:buFontTx/>
                        <a:buNone/>
                        <a:tabLst/>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10/15</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Pagination </a:t>
                      </a: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처리</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수정</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511616">
                <a:tc>
                  <a:txBody>
                    <a:bodyPr/>
                    <a:lstStyle/>
                    <a:p>
                      <a:pPr marL="72000" marR="0" lvl="0" indent="0" algn="l" defTabSz="914400" rtl="0" eaLnBrk="1" fontAlgn="base" latinLnBrk="1" hangingPunct="1">
                        <a:lnSpc>
                          <a:spcPct val="100000"/>
                        </a:lnSpc>
                        <a:spcBef>
                          <a:spcPct val="0"/>
                        </a:spcBef>
                        <a:spcAft>
                          <a:spcPct val="0"/>
                        </a:spcAft>
                        <a:buClrTx/>
                        <a:buSzTx/>
                        <a:buFontTx/>
                        <a:buNone/>
                        <a:tabLst/>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10/16</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수정</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테스트</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511616">
                <a:tc>
                  <a:txBody>
                    <a:bodyPr/>
                    <a:lstStyle/>
                    <a:p>
                      <a:pPr marL="72000" marR="0" lvl="0" indent="0" algn="l" defTabSz="914400" rtl="0" eaLnBrk="1" fontAlgn="base" latinLnBrk="1" hangingPunct="1">
                        <a:lnSpc>
                          <a:spcPct val="100000"/>
                        </a:lnSpc>
                        <a:spcBef>
                          <a:spcPct val="0"/>
                        </a:spcBef>
                        <a:spcAft>
                          <a:spcPct val="0"/>
                        </a:spcAft>
                        <a:buClrTx/>
                        <a:buSzTx/>
                        <a:buFontTx/>
                        <a:buNone/>
                        <a:tabLst/>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10/17</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발표자료 준비</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발표자료 준비</a:t>
                      </a:r>
                      <a:r>
                        <a:rPr kumimoji="0" lang="en-US" altLang="ko-KR" sz="1100" b="0" i="0" u="none" strike="noStrike" cap="none" normalizeH="0" baseline="0" dirty="0">
                          <a:ln>
                            <a:noFill/>
                          </a:ln>
                          <a:solidFill>
                            <a:schemeClr val="tx1"/>
                          </a:solidFill>
                          <a:effectLst/>
                          <a:latin typeface="+mn-lt"/>
                          <a:ea typeface="나눔바른고딕" panose="020B0603020101020101" pitchFamily="50" charset="-127"/>
                        </a:rPr>
                        <a:t>, </a:t>
                      </a: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제출</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763049809"/>
                  </a:ext>
                </a:extLst>
              </a:tr>
              <a:tr h="511616">
                <a:tc>
                  <a:txBody>
                    <a:bodyPr/>
                    <a:lstStyle/>
                    <a:p>
                      <a:pPr marL="72000" marR="0" lvl="0" indent="0" algn="l" defTabSz="914400" rtl="0" eaLnBrk="1" fontAlgn="base" latinLnBrk="1" hangingPunct="1">
                        <a:lnSpc>
                          <a:spcPct val="100000"/>
                        </a:lnSpc>
                        <a:spcBef>
                          <a:spcPct val="0"/>
                        </a:spcBef>
                        <a:spcAft>
                          <a:spcPct val="0"/>
                        </a:spcAft>
                        <a:buClrTx/>
                        <a:buSzTx/>
                        <a:buFontTx/>
                        <a:buNone/>
                        <a:tabLst/>
                      </a:pPr>
                      <a:r>
                        <a:rPr kumimoji="0" lang="en-US" altLang="ko-KR" sz="1300" b="0" i="0" u="none" strike="noStrike" cap="none" normalizeH="0" baseline="0" dirty="0">
                          <a:ln>
                            <a:noFill/>
                          </a:ln>
                          <a:solidFill>
                            <a:schemeClr val="tx1"/>
                          </a:solidFill>
                          <a:effectLst/>
                          <a:latin typeface="+mn-lt"/>
                          <a:ea typeface="나눔바른고딕" panose="020B0603020101020101" pitchFamily="50" charset="-127"/>
                        </a:rPr>
                        <a:t>10/18</a:t>
                      </a:r>
                    </a:p>
                  </a:txBody>
                  <a:tcPr marL="97463" marR="97463" marT="36549" marB="36549" anchor="ctr" horzOverflow="overflow">
                    <a:lnL w="3175"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defRPr/>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발표 연습</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1" hangingPunct="1">
                        <a:lnSpc>
                          <a:spcPct val="100000"/>
                        </a:lnSpc>
                        <a:spcBef>
                          <a:spcPct val="0"/>
                        </a:spcBef>
                        <a:spcAft>
                          <a:spcPct val="0"/>
                        </a:spcAft>
                        <a:buClrTx/>
                        <a:buSzTx/>
                        <a:buFontTx/>
                        <a:buNone/>
                        <a:tabLst/>
                      </a:pPr>
                      <a:r>
                        <a:rPr kumimoji="0" lang="ko-KR" altLang="en-US" sz="1100" b="0" i="0" u="none" strike="noStrike" cap="none" normalizeH="0" baseline="0" dirty="0">
                          <a:ln>
                            <a:noFill/>
                          </a:ln>
                          <a:solidFill>
                            <a:schemeClr val="tx1"/>
                          </a:solidFill>
                          <a:effectLst/>
                          <a:latin typeface="+mn-lt"/>
                          <a:ea typeface="나눔바른고딕" panose="020B0603020101020101" pitchFamily="50" charset="-127"/>
                        </a:rPr>
                        <a:t>발표</a:t>
                      </a:r>
                      <a:endParaRPr kumimoji="0" lang="en-US" altLang="ko-KR" sz="1100" b="0" i="0" u="none" strike="noStrike" cap="none" normalizeH="0" baseline="0" dirty="0">
                        <a:ln>
                          <a:noFill/>
                        </a:ln>
                        <a:solidFill>
                          <a:schemeClr val="tx1"/>
                        </a:solidFill>
                        <a:effectLst/>
                        <a:latin typeface="+mn-lt"/>
                        <a:ea typeface="나눔바른고딕" panose="020B0603020101020101" pitchFamily="50" charset="-127"/>
                      </a:endParaRPr>
                    </a:p>
                  </a:txBody>
                  <a:tcPr marL="97463" marR="97463" marT="36549" marB="36549" anchor="ctr" horzOverflow="overflow">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71017087"/>
                  </a:ext>
                </a:extLst>
              </a:tr>
            </a:tbl>
          </a:graphicData>
        </a:graphic>
      </p:graphicFrame>
    </p:spTree>
    <p:extLst>
      <p:ext uri="{BB962C8B-B14F-4D97-AF65-F5344CB8AC3E}">
        <p14:creationId xmlns:p14="http://schemas.microsoft.com/office/powerpoint/2010/main" val="985965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4" name="제목 1">
            <a:extLst>
              <a:ext uri="{FF2B5EF4-FFF2-40B4-BE49-F238E27FC236}">
                <a16:creationId xmlns:a16="http://schemas.microsoft.com/office/drawing/2014/main" id="{7F574D4C-636E-8069-256D-79EE2E1A3198}"/>
              </a:ext>
            </a:extLst>
          </p:cNvPr>
          <p:cNvSpPr txBox="1">
            <a:spLocks/>
          </p:cNvSpPr>
          <p:nvPr/>
        </p:nvSpPr>
        <p:spPr>
          <a:xfrm>
            <a:off x="623392" y="188640"/>
            <a:ext cx="11425269" cy="576064"/>
          </a:xfrm>
          <a:prstGeom prst="rect">
            <a:avLst/>
          </a:prstGeom>
        </p:spPr>
        <p:txBody>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r>
              <a:rPr lang="en-US" altLang="ko-KR" sz="3400" b="1" dirty="0"/>
              <a:t>User flow</a:t>
            </a:r>
            <a:endParaRPr lang="ko-KR" altLang="en-US" sz="3400" b="1" dirty="0"/>
          </a:p>
        </p:txBody>
      </p:sp>
      <p:sp>
        <p:nvSpPr>
          <p:cNvPr id="5" name="직사각형 4">
            <a:extLst>
              <a:ext uri="{FF2B5EF4-FFF2-40B4-BE49-F238E27FC236}">
                <a16:creationId xmlns:a16="http://schemas.microsoft.com/office/drawing/2014/main" id="{89228827-427B-120C-241B-C5E90E792AA8}"/>
              </a:ext>
            </a:extLst>
          </p:cNvPr>
          <p:cNvSpPr/>
          <p:nvPr/>
        </p:nvSpPr>
        <p:spPr>
          <a:xfrm>
            <a:off x="731404" y="620688"/>
            <a:ext cx="10729192" cy="5688632"/>
          </a:xfrm>
          <a:prstGeom prst="rect">
            <a:avLst/>
          </a:prstGeom>
          <a:no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27" name="그림 26">
            <a:extLst>
              <a:ext uri="{FF2B5EF4-FFF2-40B4-BE49-F238E27FC236}">
                <a16:creationId xmlns:a16="http://schemas.microsoft.com/office/drawing/2014/main" id="{D10D2073-5186-B487-70EF-6FF6B59FF334}"/>
              </a:ext>
            </a:extLst>
          </p:cNvPr>
          <p:cNvPicPr>
            <a:picLocks noChangeAspect="1"/>
          </p:cNvPicPr>
          <p:nvPr/>
        </p:nvPicPr>
        <p:blipFill>
          <a:blip r:embed="rId3"/>
          <a:stretch>
            <a:fillRect/>
          </a:stretch>
        </p:blipFill>
        <p:spPr>
          <a:xfrm>
            <a:off x="1992833" y="804020"/>
            <a:ext cx="8206335" cy="5321969"/>
          </a:xfrm>
          <a:prstGeom prst="rect">
            <a:avLst/>
          </a:prstGeom>
        </p:spPr>
      </p:pic>
    </p:spTree>
    <p:extLst>
      <p:ext uri="{BB962C8B-B14F-4D97-AF65-F5344CB8AC3E}">
        <p14:creationId xmlns:p14="http://schemas.microsoft.com/office/powerpoint/2010/main" val="4134070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그림 14">
            <a:extLst>
              <a:ext uri="{FF2B5EF4-FFF2-40B4-BE49-F238E27FC236}">
                <a16:creationId xmlns:a16="http://schemas.microsoft.com/office/drawing/2014/main" id="{6E41A1EA-34E1-7F0D-43F4-EFA542A6F5A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43"/>
            <a:ext cx="12192000" cy="7924800"/>
          </a:xfrm>
          <a:prstGeom prst="rect">
            <a:avLst/>
          </a:prstGeom>
        </p:spPr>
      </p:pic>
      <p:sp>
        <p:nvSpPr>
          <p:cNvPr id="10" name="제목 1">
            <a:extLst>
              <a:ext uri="{FF2B5EF4-FFF2-40B4-BE49-F238E27FC236}">
                <a16:creationId xmlns:a16="http://schemas.microsoft.com/office/drawing/2014/main" id="{614608EB-CCE4-A715-954E-1113ED4EBE27}"/>
              </a:ext>
            </a:extLst>
          </p:cNvPr>
          <p:cNvSpPr txBox="1">
            <a:spLocks/>
          </p:cNvSpPr>
          <p:nvPr/>
        </p:nvSpPr>
        <p:spPr>
          <a:xfrm>
            <a:off x="623392" y="188640"/>
            <a:ext cx="11425269" cy="576064"/>
          </a:xfrm>
          <a:prstGeom prst="rect">
            <a:avLst/>
          </a:prstGeom>
        </p:spPr>
        <p:txBody>
          <a:bodyPr/>
          <a:lstStyle>
            <a:lvl1pPr algn="l" defTabSz="914400" rtl="0" eaLnBrk="1" latinLnBrk="1" hangingPunct="1">
              <a:lnSpc>
                <a:spcPct val="90000"/>
              </a:lnSpc>
              <a:spcBef>
                <a:spcPct val="0"/>
              </a:spcBef>
              <a:buNone/>
              <a:defRPr sz="4400" kern="1200">
                <a:solidFill>
                  <a:schemeClr val="tx1"/>
                </a:solidFill>
                <a:latin typeface="+mj-lt"/>
                <a:ea typeface="+mj-ea"/>
                <a:cs typeface="+mj-cs"/>
              </a:defRPr>
            </a:lvl1pPr>
          </a:lstStyle>
          <a:p>
            <a:endParaRPr lang="ko-KR" altLang="en-US" sz="3400" b="1" dirty="0"/>
          </a:p>
        </p:txBody>
      </p:sp>
      <p:sp>
        <p:nvSpPr>
          <p:cNvPr id="11" name="직사각형 10">
            <a:extLst>
              <a:ext uri="{FF2B5EF4-FFF2-40B4-BE49-F238E27FC236}">
                <a16:creationId xmlns:a16="http://schemas.microsoft.com/office/drawing/2014/main" id="{A49B7E7C-1C47-9AEA-863F-DFF3949CD2A2}"/>
              </a:ext>
            </a:extLst>
          </p:cNvPr>
          <p:cNvSpPr/>
          <p:nvPr/>
        </p:nvSpPr>
        <p:spPr>
          <a:xfrm>
            <a:off x="731404" y="620688"/>
            <a:ext cx="10729192" cy="5688632"/>
          </a:xfrm>
          <a:prstGeom prst="rect">
            <a:avLst/>
          </a:prstGeom>
          <a:noFill/>
          <a:ln w="254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TextBox 15">
            <a:extLst>
              <a:ext uri="{FF2B5EF4-FFF2-40B4-BE49-F238E27FC236}">
                <a16:creationId xmlns:a16="http://schemas.microsoft.com/office/drawing/2014/main" id="{30C0D2C8-EE86-5E69-D180-DE6F0D128FD8}"/>
              </a:ext>
            </a:extLst>
          </p:cNvPr>
          <p:cNvSpPr txBox="1"/>
          <p:nvPr/>
        </p:nvSpPr>
        <p:spPr>
          <a:xfrm>
            <a:off x="3611724" y="3111061"/>
            <a:ext cx="4896544" cy="707886"/>
          </a:xfrm>
          <a:prstGeom prst="rect">
            <a:avLst/>
          </a:prstGeom>
          <a:noFill/>
        </p:spPr>
        <p:txBody>
          <a:bodyPr wrap="square" rtlCol="0">
            <a:spAutoFit/>
          </a:bodyPr>
          <a:lstStyle/>
          <a:p>
            <a:pPr algn="ctr"/>
            <a:r>
              <a:rPr lang="ko-KR" altLang="en-US" sz="4000" b="1" dirty="0">
                <a:latin typeface="맑은 고딕" panose="020B0503020000020004" pitchFamily="50" charset="-127"/>
                <a:ea typeface="맑은 고딕" panose="020B0503020000020004" pitchFamily="50" charset="-127"/>
              </a:rPr>
              <a:t>화면 설계</a:t>
            </a:r>
          </a:p>
        </p:txBody>
      </p:sp>
    </p:spTree>
    <p:extLst>
      <p:ext uri="{BB962C8B-B14F-4D97-AF65-F5344CB8AC3E}">
        <p14:creationId xmlns:p14="http://schemas.microsoft.com/office/powerpoint/2010/main" val="19331139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1" name="사각형: 둥근 모서리 10">
            <a:extLst>
              <a:ext uri="{FF2B5EF4-FFF2-40B4-BE49-F238E27FC236}">
                <a16:creationId xmlns:a16="http://schemas.microsoft.com/office/drawing/2014/main" id="{7FDD138B-0951-975B-6689-C3E79B08217A}"/>
              </a:ext>
            </a:extLst>
          </p:cNvPr>
          <p:cNvSpPr/>
          <p:nvPr/>
        </p:nvSpPr>
        <p:spPr>
          <a:xfrm>
            <a:off x="3071664" y="1628800"/>
            <a:ext cx="3600400" cy="4032448"/>
          </a:xfrm>
          <a:prstGeom prst="round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ko-KR" b="1" dirty="0"/>
              <a:t>Login</a:t>
            </a:r>
            <a:endParaRPr lang="ko-KR" altLang="en-US" b="1" dirty="0"/>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14" name="TextBox 13">
            <a:extLst>
              <a:ext uri="{FF2B5EF4-FFF2-40B4-BE49-F238E27FC236}">
                <a16:creationId xmlns:a16="http://schemas.microsoft.com/office/drawing/2014/main" id="{F93CB08E-4453-4F74-2389-11F913656A28}"/>
              </a:ext>
            </a:extLst>
          </p:cNvPr>
          <p:cNvSpPr txBox="1"/>
          <p:nvPr/>
        </p:nvSpPr>
        <p:spPr>
          <a:xfrm>
            <a:off x="4474159" y="2204864"/>
            <a:ext cx="795411" cy="369332"/>
          </a:xfrm>
          <a:prstGeom prst="rect">
            <a:avLst/>
          </a:prstGeom>
          <a:noFill/>
        </p:spPr>
        <p:txBody>
          <a:bodyPr wrap="none" rtlCol="0">
            <a:spAutoFit/>
          </a:bodyPr>
          <a:lstStyle/>
          <a:p>
            <a:r>
              <a:rPr lang="en-US" altLang="ko-KR" b="1" dirty="0">
                <a:solidFill>
                  <a:schemeClr val="bg1"/>
                </a:solidFill>
              </a:rPr>
              <a:t>Login</a:t>
            </a:r>
            <a:endParaRPr lang="ko-KR" altLang="en-US" b="1" dirty="0">
              <a:solidFill>
                <a:schemeClr val="bg1"/>
              </a:solidFill>
            </a:endParaRPr>
          </a:p>
        </p:txBody>
      </p:sp>
      <p:sp>
        <p:nvSpPr>
          <p:cNvPr id="15" name="사각형: 둥근 모서리 14">
            <a:extLst>
              <a:ext uri="{FF2B5EF4-FFF2-40B4-BE49-F238E27FC236}">
                <a16:creationId xmlns:a16="http://schemas.microsoft.com/office/drawing/2014/main" id="{20D282DD-15AD-9CF8-B106-DDA94EA93DAB}"/>
              </a:ext>
            </a:extLst>
          </p:cNvPr>
          <p:cNvSpPr/>
          <p:nvPr/>
        </p:nvSpPr>
        <p:spPr>
          <a:xfrm>
            <a:off x="3647728" y="3078252"/>
            <a:ext cx="2502278" cy="288032"/>
          </a:xfrm>
          <a:prstGeom prst="roundRect">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t> </a:t>
            </a:r>
            <a:endParaRPr lang="ko-KR" altLang="en-US" dirty="0"/>
          </a:p>
        </p:txBody>
      </p:sp>
      <p:sp>
        <p:nvSpPr>
          <p:cNvPr id="16" name="사각형: 둥근 모서리 15">
            <a:extLst>
              <a:ext uri="{FF2B5EF4-FFF2-40B4-BE49-F238E27FC236}">
                <a16:creationId xmlns:a16="http://schemas.microsoft.com/office/drawing/2014/main" id="{59BA7C85-DA66-E1EE-4DA8-5B5087BEC2F4}"/>
              </a:ext>
            </a:extLst>
          </p:cNvPr>
          <p:cNvSpPr/>
          <p:nvPr/>
        </p:nvSpPr>
        <p:spPr>
          <a:xfrm>
            <a:off x="3653644" y="3776551"/>
            <a:ext cx="2502278" cy="288032"/>
          </a:xfrm>
          <a:prstGeom prst="roundRect">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t> </a:t>
            </a:r>
            <a:endParaRPr lang="ko-KR" altLang="en-US" dirty="0"/>
          </a:p>
        </p:txBody>
      </p:sp>
      <p:sp>
        <p:nvSpPr>
          <p:cNvPr id="17" name="TextBox 16">
            <a:extLst>
              <a:ext uri="{FF2B5EF4-FFF2-40B4-BE49-F238E27FC236}">
                <a16:creationId xmlns:a16="http://schemas.microsoft.com/office/drawing/2014/main" id="{2CB10466-348A-ABD8-AA72-9B5E214B6E8A}"/>
              </a:ext>
            </a:extLst>
          </p:cNvPr>
          <p:cNvSpPr txBox="1"/>
          <p:nvPr/>
        </p:nvSpPr>
        <p:spPr>
          <a:xfrm>
            <a:off x="3593722" y="2852936"/>
            <a:ext cx="1440160" cy="246221"/>
          </a:xfrm>
          <a:prstGeom prst="rect">
            <a:avLst/>
          </a:prstGeom>
          <a:noFill/>
        </p:spPr>
        <p:txBody>
          <a:bodyPr wrap="square" rtlCol="0">
            <a:spAutoFit/>
          </a:bodyPr>
          <a:lstStyle/>
          <a:p>
            <a:r>
              <a:rPr lang="ko-KR" altLang="en-US" sz="1000" b="1" dirty="0">
                <a:solidFill>
                  <a:schemeClr val="bg1"/>
                </a:solidFill>
              </a:rPr>
              <a:t>아이디</a:t>
            </a:r>
          </a:p>
        </p:txBody>
      </p:sp>
      <p:sp>
        <p:nvSpPr>
          <p:cNvPr id="18" name="TextBox 17">
            <a:extLst>
              <a:ext uri="{FF2B5EF4-FFF2-40B4-BE49-F238E27FC236}">
                <a16:creationId xmlns:a16="http://schemas.microsoft.com/office/drawing/2014/main" id="{F4210F9C-5398-0437-8035-C9EC522E4D2E}"/>
              </a:ext>
            </a:extLst>
          </p:cNvPr>
          <p:cNvSpPr txBox="1"/>
          <p:nvPr/>
        </p:nvSpPr>
        <p:spPr>
          <a:xfrm>
            <a:off x="3593722" y="3552111"/>
            <a:ext cx="1440160" cy="246221"/>
          </a:xfrm>
          <a:prstGeom prst="rect">
            <a:avLst/>
          </a:prstGeom>
          <a:noFill/>
        </p:spPr>
        <p:txBody>
          <a:bodyPr wrap="square" rtlCol="0">
            <a:spAutoFit/>
          </a:bodyPr>
          <a:lstStyle/>
          <a:p>
            <a:r>
              <a:rPr lang="ko-KR" altLang="en-US" sz="1000" b="1" dirty="0">
                <a:solidFill>
                  <a:schemeClr val="bg1"/>
                </a:solidFill>
              </a:rPr>
              <a:t>비밀번호</a:t>
            </a:r>
          </a:p>
        </p:txBody>
      </p:sp>
      <p:sp>
        <p:nvSpPr>
          <p:cNvPr id="21" name="사각형: 둥근 모서리 20">
            <a:extLst>
              <a:ext uri="{FF2B5EF4-FFF2-40B4-BE49-F238E27FC236}">
                <a16:creationId xmlns:a16="http://schemas.microsoft.com/office/drawing/2014/main" id="{08BE053A-BD0A-D7E8-1228-07D55C1D94E6}"/>
              </a:ext>
            </a:extLst>
          </p:cNvPr>
          <p:cNvSpPr/>
          <p:nvPr/>
        </p:nvSpPr>
        <p:spPr>
          <a:xfrm>
            <a:off x="3647728" y="4585774"/>
            <a:ext cx="2502278" cy="2880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1100" dirty="0"/>
              <a:t>로그인</a:t>
            </a:r>
          </a:p>
        </p:txBody>
      </p:sp>
      <p:sp>
        <p:nvSpPr>
          <p:cNvPr id="22" name="TextBox 21">
            <a:extLst>
              <a:ext uri="{FF2B5EF4-FFF2-40B4-BE49-F238E27FC236}">
                <a16:creationId xmlns:a16="http://schemas.microsoft.com/office/drawing/2014/main" id="{9BD8BCEE-1FEE-374F-1631-E04A6533769A}"/>
              </a:ext>
            </a:extLst>
          </p:cNvPr>
          <p:cNvSpPr txBox="1"/>
          <p:nvPr/>
        </p:nvSpPr>
        <p:spPr>
          <a:xfrm>
            <a:off x="5591944" y="4146322"/>
            <a:ext cx="720080" cy="230832"/>
          </a:xfrm>
          <a:prstGeom prst="rect">
            <a:avLst/>
          </a:prstGeom>
          <a:noFill/>
        </p:spPr>
        <p:txBody>
          <a:bodyPr wrap="square" rtlCol="0">
            <a:spAutoFit/>
          </a:bodyPr>
          <a:lstStyle/>
          <a:p>
            <a:r>
              <a:rPr lang="ko-KR" altLang="en-US" sz="900" b="1" dirty="0">
                <a:solidFill>
                  <a:schemeClr val="bg1"/>
                </a:solidFill>
              </a:rPr>
              <a:t>회원가입</a:t>
            </a:r>
          </a:p>
        </p:txBody>
      </p:sp>
      <p:sp>
        <p:nvSpPr>
          <p:cNvPr id="23" name="타원 22">
            <a:extLst>
              <a:ext uri="{FF2B5EF4-FFF2-40B4-BE49-F238E27FC236}">
                <a16:creationId xmlns:a16="http://schemas.microsoft.com/office/drawing/2014/main" id="{8C8D988A-3044-3AE0-6B4A-67B6C56E3133}"/>
              </a:ext>
            </a:extLst>
          </p:cNvPr>
          <p:cNvSpPr/>
          <p:nvPr/>
        </p:nvSpPr>
        <p:spPr>
          <a:xfrm>
            <a:off x="3475100" y="2667109"/>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24" name="타원 23">
            <a:extLst>
              <a:ext uri="{FF2B5EF4-FFF2-40B4-BE49-F238E27FC236}">
                <a16:creationId xmlns:a16="http://schemas.microsoft.com/office/drawing/2014/main" id="{DE370AEB-1532-BF85-DAA5-DCA21E9B24E1}"/>
              </a:ext>
            </a:extLst>
          </p:cNvPr>
          <p:cNvSpPr/>
          <p:nvPr/>
        </p:nvSpPr>
        <p:spPr>
          <a:xfrm>
            <a:off x="3448213" y="3521913"/>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
        <p:nvSpPr>
          <p:cNvPr id="25" name="타원 24">
            <a:extLst>
              <a:ext uri="{FF2B5EF4-FFF2-40B4-BE49-F238E27FC236}">
                <a16:creationId xmlns:a16="http://schemas.microsoft.com/office/drawing/2014/main" id="{B34B1986-D25A-C054-4D2A-06E147AFDFB5}"/>
              </a:ext>
            </a:extLst>
          </p:cNvPr>
          <p:cNvSpPr/>
          <p:nvPr/>
        </p:nvSpPr>
        <p:spPr>
          <a:xfrm>
            <a:off x="5447928" y="4014356"/>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3</a:t>
            </a:r>
            <a:endParaRPr lang="ko-KR" altLang="en-US" sz="1400" dirty="0"/>
          </a:p>
        </p:txBody>
      </p:sp>
      <p:sp>
        <p:nvSpPr>
          <p:cNvPr id="26" name="타원 25">
            <a:extLst>
              <a:ext uri="{FF2B5EF4-FFF2-40B4-BE49-F238E27FC236}">
                <a16:creationId xmlns:a16="http://schemas.microsoft.com/office/drawing/2014/main" id="{FA7F8FBC-9FBC-20FD-3B3F-760CA2497FEE}"/>
              </a:ext>
            </a:extLst>
          </p:cNvPr>
          <p:cNvSpPr/>
          <p:nvPr/>
        </p:nvSpPr>
        <p:spPr>
          <a:xfrm>
            <a:off x="3444401" y="4416206"/>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4</a:t>
            </a:r>
            <a:endParaRPr lang="ko-KR" altLang="en-US" sz="1400" dirty="0"/>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2238113" cy="2769989"/>
          </a:xfrm>
          <a:prstGeom prst="rect">
            <a:avLst/>
          </a:prstGeom>
          <a:noFill/>
        </p:spPr>
        <p:txBody>
          <a:bodyPr wrap="none" rtlCol="0">
            <a:spAutoFit/>
          </a:bodyPr>
          <a:lstStyle/>
          <a:p>
            <a:r>
              <a:rPr lang="en-US" altLang="ko-KR" sz="1200" dirty="0"/>
              <a:t>1. ID </a:t>
            </a:r>
            <a:r>
              <a:rPr lang="ko-KR" altLang="en-US" sz="1200" dirty="0"/>
              <a:t>입력</a:t>
            </a:r>
            <a:endParaRPr lang="en-US" altLang="ko-KR" sz="1200" dirty="0"/>
          </a:p>
          <a:p>
            <a:pPr marL="171450" indent="-171450">
              <a:buFontTx/>
              <a:buChar char="-"/>
            </a:pPr>
            <a:r>
              <a:rPr lang="en-US" altLang="ko-KR" sz="1000" dirty="0"/>
              <a:t>Id</a:t>
            </a:r>
            <a:r>
              <a:rPr lang="ko-KR" altLang="en-US" sz="1000" dirty="0"/>
              <a:t> 값이 비었을 경우 </a:t>
            </a:r>
            <a:r>
              <a:rPr lang="en-US" altLang="ko-KR" sz="1000" dirty="0"/>
              <a:t>alert</a:t>
            </a:r>
            <a:r>
              <a:rPr lang="ko-KR" altLang="en-US" sz="1000" dirty="0"/>
              <a:t>창</a:t>
            </a:r>
            <a:endParaRPr lang="en-US" altLang="ko-KR" sz="1000" dirty="0"/>
          </a:p>
          <a:p>
            <a:r>
              <a:rPr lang="en-US" altLang="ko-KR" sz="1000" dirty="0"/>
              <a:t>ex) ID</a:t>
            </a:r>
            <a:r>
              <a:rPr lang="ko-KR" altLang="en-US" sz="1000" dirty="0"/>
              <a:t>를 입력해주세요</a:t>
            </a:r>
            <a:r>
              <a:rPr lang="en-US" altLang="ko-KR" sz="1000" dirty="0"/>
              <a:t>.</a:t>
            </a:r>
          </a:p>
          <a:p>
            <a:pPr marL="342900" indent="-342900">
              <a:buAutoNum type="arabicPeriod"/>
            </a:pPr>
            <a:endParaRPr lang="en-US" altLang="ko-KR" sz="1200" dirty="0"/>
          </a:p>
          <a:p>
            <a:r>
              <a:rPr lang="en-US" altLang="ko-KR" sz="1200" dirty="0"/>
              <a:t>2. </a:t>
            </a:r>
            <a:r>
              <a:rPr lang="ko-KR" altLang="en-US" sz="1200" dirty="0"/>
              <a:t>비밀번호 입력</a:t>
            </a:r>
            <a:endParaRPr lang="en-US" altLang="ko-KR" sz="1200" dirty="0"/>
          </a:p>
          <a:p>
            <a:pPr marL="171450" indent="-171450">
              <a:buFontTx/>
              <a:buChar char="-"/>
            </a:pPr>
            <a:r>
              <a:rPr lang="en-US" altLang="ko-KR" sz="1000" dirty="0"/>
              <a:t>Password </a:t>
            </a:r>
            <a:r>
              <a:rPr lang="ko-KR" altLang="en-US" sz="1000" dirty="0"/>
              <a:t>값이 비었을 경우</a:t>
            </a:r>
            <a:r>
              <a:rPr lang="en-US" altLang="ko-KR" sz="1000" dirty="0"/>
              <a:t> </a:t>
            </a:r>
            <a:r>
              <a:rPr lang="ko-KR" altLang="en-US" sz="1000" dirty="0"/>
              <a:t>경고</a:t>
            </a:r>
            <a:endParaRPr lang="en-US" altLang="ko-KR" sz="1000" dirty="0"/>
          </a:p>
          <a:p>
            <a:r>
              <a:rPr lang="en-US" altLang="ko-KR" sz="1000" dirty="0"/>
              <a:t>ex) </a:t>
            </a:r>
            <a:r>
              <a:rPr lang="ko-KR" altLang="en-US" sz="1000" dirty="0"/>
              <a:t>비밀번호를 입력해주세요</a:t>
            </a:r>
            <a:r>
              <a:rPr lang="en-US" altLang="ko-KR" sz="1200" dirty="0"/>
              <a:t>.</a:t>
            </a:r>
          </a:p>
          <a:p>
            <a:endParaRPr lang="en-US" altLang="ko-KR" sz="1200" dirty="0"/>
          </a:p>
          <a:p>
            <a:r>
              <a:rPr lang="en-US" altLang="ko-KR" sz="1200" dirty="0"/>
              <a:t>3. </a:t>
            </a:r>
            <a:r>
              <a:rPr lang="ko-KR" altLang="en-US" sz="1200" dirty="0"/>
              <a:t>회원가입 페이지 이동</a:t>
            </a:r>
            <a:endParaRPr lang="en-US" altLang="ko-KR" sz="1200" dirty="0"/>
          </a:p>
          <a:p>
            <a:endParaRPr lang="en-US" altLang="ko-KR" sz="1000" dirty="0"/>
          </a:p>
          <a:p>
            <a:r>
              <a:rPr lang="en-US" altLang="ko-KR" sz="1200" dirty="0"/>
              <a:t>4. </a:t>
            </a:r>
            <a:r>
              <a:rPr lang="ko-KR" altLang="en-US" sz="1200" dirty="0"/>
              <a:t>로그인</a:t>
            </a:r>
            <a:endParaRPr lang="en-US" altLang="ko-KR" sz="1200" dirty="0"/>
          </a:p>
          <a:p>
            <a:pPr marL="171450" indent="-171450">
              <a:buFontTx/>
              <a:buChar char="-"/>
            </a:pPr>
            <a:r>
              <a:rPr lang="ko-KR" altLang="en-US" sz="1000" dirty="0"/>
              <a:t>로그인 버튼 클릭 시 </a:t>
            </a:r>
            <a:endParaRPr lang="en-US" altLang="ko-KR" sz="1000" dirty="0"/>
          </a:p>
          <a:p>
            <a:r>
              <a:rPr lang="ko-KR" altLang="en-US" sz="1000" dirty="0"/>
              <a:t>등록된 회원인지 확인 후 로그인</a:t>
            </a:r>
            <a:endParaRPr lang="en-US" altLang="ko-KR" sz="1000" dirty="0"/>
          </a:p>
          <a:p>
            <a:r>
              <a:rPr lang="en-US" altLang="ko-KR" sz="1000" dirty="0"/>
              <a:t>ID or</a:t>
            </a:r>
            <a:r>
              <a:rPr lang="ko-KR" altLang="en-US" sz="1000" dirty="0"/>
              <a:t> </a:t>
            </a:r>
            <a:r>
              <a:rPr lang="en-US" altLang="ko-KR" sz="1000" dirty="0"/>
              <a:t>Password</a:t>
            </a:r>
            <a:r>
              <a:rPr lang="ko-KR" altLang="en-US" sz="1000" dirty="0"/>
              <a:t>가 맞지 않는 경우</a:t>
            </a:r>
            <a:endParaRPr lang="en-US" altLang="ko-KR" sz="1000" dirty="0"/>
          </a:p>
          <a:p>
            <a:r>
              <a:rPr lang="en-US" altLang="ko-KR" sz="1000" dirty="0"/>
              <a:t>ex)</a:t>
            </a:r>
            <a:r>
              <a:rPr lang="ko-KR" altLang="en-US" sz="1000" dirty="0"/>
              <a:t> 아이디 또는 패스워드가 맞지</a:t>
            </a:r>
            <a:endParaRPr lang="en-US" altLang="ko-KR" sz="1000" dirty="0"/>
          </a:p>
          <a:p>
            <a:r>
              <a:rPr lang="ko-KR" altLang="en-US" sz="1000" dirty="0"/>
              <a:t>않습니다</a:t>
            </a:r>
            <a:r>
              <a:rPr lang="en-US" altLang="ko-KR" sz="1000" dirty="0"/>
              <a:t>.</a:t>
            </a:r>
            <a:endParaRPr lang="ko-KR" altLang="en-US" sz="1000" dirty="0"/>
          </a:p>
        </p:txBody>
      </p:sp>
    </p:spTree>
    <p:extLst>
      <p:ext uri="{BB962C8B-B14F-4D97-AF65-F5344CB8AC3E}">
        <p14:creationId xmlns:p14="http://schemas.microsoft.com/office/powerpoint/2010/main" val="12484730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1" name="사각형: 둥근 모서리 10">
            <a:extLst>
              <a:ext uri="{FF2B5EF4-FFF2-40B4-BE49-F238E27FC236}">
                <a16:creationId xmlns:a16="http://schemas.microsoft.com/office/drawing/2014/main" id="{7FDD138B-0951-975B-6689-C3E79B08217A}"/>
              </a:ext>
            </a:extLst>
          </p:cNvPr>
          <p:cNvSpPr/>
          <p:nvPr/>
        </p:nvSpPr>
        <p:spPr>
          <a:xfrm>
            <a:off x="3071664" y="1196752"/>
            <a:ext cx="3600400" cy="4968552"/>
          </a:xfrm>
          <a:prstGeom prst="round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ko-KR" altLang="en-US" b="1" dirty="0"/>
              <a:t>회원가입</a:t>
            </a:r>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14" name="TextBox 13">
            <a:extLst>
              <a:ext uri="{FF2B5EF4-FFF2-40B4-BE49-F238E27FC236}">
                <a16:creationId xmlns:a16="http://schemas.microsoft.com/office/drawing/2014/main" id="{F93CB08E-4453-4F74-2389-11F913656A28}"/>
              </a:ext>
            </a:extLst>
          </p:cNvPr>
          <p:cNvSpPr txBox="1"/>
          <p:nvPr/>
        </p:nvSpPr>
        <p:spPr>
          <a:xfrm>
            <a:off x="4371872" y="1772816"/>
            <a:ext cx="1107996" cy="369332"/>
          </a:xfrm>
          <a:prstGeom prst="rect">
            <a:avLst/>
          </a:prstGeom>
          <a:noFill/>
        </p:spPr>
        <p:txBody>
          <a:bodyPr wrap="none" rtlCol="0">
            <a:spAutoFit/>
          </a:bodyPr>
          <a:lstStyle/>
          <a:p>
            <a:r>
              <a:rPr lang="ko-KR" altLang="en-US" b="1" dirty="0">
                <a:solidFill>
                  <a:schemeClr val="bg1"/>
                </a:solidFill>
              </a:rPr>
              <a:t>회원가입</a:t>
            </a:r>
          </a:p>
        </p:txBody>
      </p:sp>
      <p:sp>
        <p:nvSpPr>
          <p:cNvPr id="15" name="사각형: 둥근 모서리 14">
            <a:extLst>
              <a:ext uri="{FF2B5EF4-FFF2-40B4-BE49-F238E27FC236}">
                <a16:creationId xmlns:a16="http://schemas.microsoft.com/office/drawing/2014/main" id="{20D282DD-15AD-9CF8-B106-DDA94EA93DAB}"/>
              </a:ext>
            </a:extLst>
          </p:cNvPr>
          <p:cNvSpPr/>
          <p:nvPr/>
        </p:nvSpPr>
        <p:spPr>
          <a:xfrm>
            <a:off x="3647727" y="2646204"/>
            <a:ext cx="1707031" cy="288032"/>
          </a:xfrm>
          <a:prstGeom prst="roundRect">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t> </a:t>
            </a:r>
            <a:endParaRPr lang="ko-KR" altLang="en-US" dirty="0"/>
          </a:p>
        </p:txBody>
      </p:sp>
      <p:sp>
        <p:nvSpPr>
          <p:cNvPr id="16" name="사각형: 둥근 모서리 15">
            <a:extLst>
              <a:ext uri="{FF2B5EF4-FFF2-40B4-BE49-F238E27FC236}">
                <a16:creationId xmlns:a16="http://schemas.microsoft.com/office/drawing/2014/main" id="{59BA7C85-DA66-E1EE-4DA8-5B5087BEC2F4}"/>
              </a:ext>
            </a:extLst>
          </p:cNvPr>
          <p:cNvSpPr/>
          <p:nvPr/>
        </p:nvSpPr>
        <p:spPr>
          <a:xfrm>
            <a:off x="3653644" y="3317075"/>
            <a:ext cx="2502278" cy="288032"/>
          </a:xfrm>
          <a:prstGeom prst="roundRect">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t> </a:t>
            </a:r>
            <a:endParaRPr lang="ko-KR" altLang="en-US" dirty="0"/>
          </a:p>
        </p:txBody>
      </p:sp>
      <p:sp>
        <p:nvSpPr>
          <p:cNvPr id="17" name="TextBox 16">
            <a:extLst>
              <a:ext uri="{FF2B5EF4-FFF2-40B4-BE49-F238E27FC236}">
                <a16:creationId xmlns:a16="http://schemas.microsoft.com/office/drawing/2014/main" id="{2CB10466-348A-ABD8-AA72-9B5E214B6E8A}"/>
              </a:ext>
            </a:extLst>
          </p:cNvPr>
          <p:cNvSpPr txBox="1"/>
          <p:nvPr/>
        </p:nvSpPr>
        <p:spPr>
          <a:xfrm>
            <a:off x="3593722" y="2420888"/>
            <a:ext cx="1440160" cy="246221"/>
          </a:xfrm>
          <a:prstGeom prst="rect">
            <a:avLst/>
          </a:prstGeom>
          <a:noFill/>
        </p:spPr>
        <p:txBody>
          <a:bodyPr wrap="square" rtlCol="0">
            <a:spAutoFit/>
          </a:bodyPr>
          <a:lstStyle/>
          <a:p>
            <a:r>
              <a:rPr lang="ko-KR" altLang="en-US" sz="1000" b="1" dirty="0">
                <a:solidFill>
                  <a:schemeClr val="bg1"/>
                </a:solidFill>
              </a:rPr>
              <a:t>아이디</a:t>
            </a:r>
          </a:p>
        </p:txBody>
      </p:sp>
      <p:sp>
        <p:nvSpPr>
          <p:cNvPr id="18" name="TextBox 17">
            <a:extLst>
              <a:ext uri="{FF2B5EF4-FFF2-40B4-BE49-F238E27FC236}">
                <a16:creationId xmlns:a16="http://schemas.microsoft.com/office/drawing/2014/main" id="{F4210F9C-5398-0437-8035-C9EC522E4D2E}"/>
              </a:ext>
            </a:extLst>
          </p:cNvPr>
          <p:cNvSpPr txBox="1"/>
          <p:nvPr/>
        </p:nvSpPr>
        <p:spPr>
          <a:xfrm>
            <a:off x="3593722" y="3092635"/>
            <a:ext cx="1440160" cy="246221"/>
          </a:xfrm>
          <a:prstGeom prst="rect">
            <a:avLst/>
          </a:prstGeom>
          <a:noFill/>
        </p:spPr>
        <p:txBody>
          <a:bodyPr wrap="square" rtlCol="0">
            <a:spAutoFit/>
          </a:bodyPr>
          <a:lstStyle/>
          <a:p>
            <a:r>
              <a:rPr lang="ko-KR" altLang="en-US" sz="1000" b="1" dirty="0">
                <a:solidFill>
                  <a:schemeClr val="bg1"/>
                </a:solidFill>
              </a:rPr>
              <a:t>비밀번호</a:t>
            </a:r>
          </a:p>
        </p:txBody>
      </p:sp>
      <p:sp>
        <p:nvSpPr>
          <p:cNvPr id="23" name="타원 22">
            <a:extLst>
              <a:ext uri="{FF2B5EF4-FFF2-40B4-BE49-F238E27FC236}">
                <a16:creationId xmlns:a16="http://schemas.microsoft.com/office/drawing/2014/main" id="{8C8D988A-3044-3AE0-6B4A-67B6C56E3133}"/>
              </a:ext>
            </a:extLst>
          </p:cNvPr>
          <p:cNvSpPr/>
          <p:nvPr/>
        </p:nvSpPr>
        <p:spPr>
          <a:xfrm>
            <a:off x="3475100" y="2235061"/>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24" name="타원 23">
            <a:extLst>
              <a:ext uri="{FF2B5EF4-FFF2-40B4-BE49-F238E27FC236}">
                <a16:creationId xmlns:a16="http://schemas.microsoft.com/office/drawing/2014/main" id="{DE370AEB-1532-BF85-DAA5-DCA21E9B24E1}"/>
              </a:ext>
            </a:extLst>
          </p:cNvPr>
          <p:cNvSpPr/>
          <p:nvPr/>
        </p:nvSpPr>
        <p:spPr>
          <a:xfrm>
            <a:off x="5253234" y="2367154"/>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2303836" cy="4293483"/>
          </a:xfrm>
          <a:prstGeom prst="rect">
            <a:avLst/>
          </a:prstGeom>
          <a:noFill/>
        </p:spPr>
        <p:txBody>
          <a:bodyPr wrap="none" rtlCol="0">
            <a:spAutoFit/>
          </a:bodyPr>
          <a:lstStyle/>
          <a:p>
            <a:r>
              <a:rPr lang="en-US" altLang="ko-KR" sz="1200" dirty="0"/>
              <a:t>1. ID </a:t>
            </a:r>
            <a:r>
              <a:rPr lang="ko-KR" altLang="en-US" sz="1200" dirty="0"/>
              <a:t>입력</a:t>
            </a:r>
            <a:endParaRPr lang="en-US" altLang="ko-KR" sz="1200" dirty="0"/>
          </a:p>
          <a:p>
            <a:pPr marL="171450" indent="-171450">
              <a:buFontTx/>
              <a:buChar char="-"/>
            </a:pPr>
            <a:r>
              <a:rPr lang="en-US" altLang="ko-KR" sz="1000" dirty="0"/>
              <a:t>Id</a:t>
            </a:r>
            <a:r>
              <a:rPr lang="ko-KR" altLang="en-US" sz="1000" dirty="0"/>
              <a:t> 값이 비었을 경우 </a:t>
            </a:r>
            <a:r>
              <a:rPr lang="en-US" altLang="ko-KR" sz="1000" dirty="0"/>
              <a:t>alert</a:t>
            </a:r>
            <a:r>
              <a:rPr lang="ko-KR" altLang="en-US" sz="1000" dirty="0"/>
              <a:t>창</a:t>
            </a:r>
            <a:endParaRPr lang="en-US" altLang="ko-KR" sz="1000" dirty="0"/>
          </a:p>
          <a:p>
            <a:r>
              <a:rPr lang="en-US" altLang="ko-KR" sz="1000" dirty="0"/>
              <a:t>ex) ID</a:t>
            </a:r>
            <a:r>
              <a:rPr lang="ko-KR" altLang="en-US" sz="1000" dirty="0"/>
              <a:t>를 입력해주세요</a:t>
            </a:r>
            <a:r>
              <a:rPr lang="en-US" altLang="ko-KR" sz="1000" dirty="0"/>
              <a:t>.</a:t>
            </a:r>
          </a:p>
          <a:p>
            <a:endParaRPr lang="en-US" altLang="ko-KR" sz="1000" dirty="0"/>
          </a:p>
          <a:p>
            <a:r>
              <a:rPr lang="en-US" altLang="ko-KR" sz="1200" dirty="0"/>
              <a:t>2. </a:t>
            </a:r>
            <a:r>
              <a:rPr lang="ko-KR" altLang="en-US" sz="1200" dirty="0"/>
              <a:t>중복확인</a:t>
            </a:r>
            <a:endParaRPr lang="en-US" altLang="ko-KR" sz="1200" dirty="0"/>
          </a:p>
          <a:p>
            <a:pPr marL="171450" indent="-171450">
              <a:buFontTx/>
              <a:buChar char="-"/>
            </a:pPr>
            <a:r>
              <a:rPr lang="ko-KR" altLang="en-US" sz="1000" dirty="0"/>
              <a:t>이미 등록된 사용자인지</a:t>
            </a:r>
            <a:endParaRPr lang="en-US" altLang="ko-KR" sz="1000" dirty="0"/>
          </a:p>
          <a:p>
            <a:r>
              <a:rPr lang="ko-KR" altLang="en-US" sz="1000" dirty="0"/>
              <a:t>중복 여부를 확인</a:t>
            </a:r>
            <a:endParaRPr lang="en-US" altLang="ko-KR" sz="1000" dirty="0"/>
          </a:p>
          <a:p>
            <a:endParaRPr lang="en-US" altLang="ko-KR" sz="1200" dirty="0"/>
          </a:p>
          <a:p>
            <a:r>
              <a:rPr lang="en-US" altLang="ko-KR" sz="1200" dirty="0"/>
              <a:t>3. </a:t>
            </a:r>
            <a:r>
              <a:rPr lang="ko-KR" altLang="en-US" sz="1200" dirty="0"/>
              <a:t>비밀번호 입력</a:t>
            </a:r>
            <a:endParaRPr lang="en-US" altLang="ko-KR" sz="1200" dirty="0"/>
          </a:p>
          <a:p>
            <a:pPr marL="171450" indent="-171450">
              <a:buFontTx/>
              <a:buChar char="-"/>
            </a:pPr>
            <a:r>
              <a:rPr lang="en-US" altLang="ko-KR" sz="1000" dirty="0"/>
              <a:t>Password </a:t>
            </a:r>
            <a:r>
              <a:rPr lang="ko-KR" altLang="en-US" sz="1000" dirty="0"/>
              <a:t>값이 비었을 경우</a:t>
            </a:r>
            <a:r>
              <a:rPr lang="en-US" altLang="ko-KR" sz="1000" dirty="0"/>
              <a:t> </a:t>
            </a:r>
            <a:r>
              <a:rPr lang="ko-KR" altLang="en-US" sz="1000" dirty="0"/>
              <a:t>경고</a:t>
            </a:r>
            <a:endParaRPr lang="en-US" altLang="ko-KR" sz="1000" dirty="0"/>
          </a:p>
          <a:p>
            <a:r>
              <a:rPr lang="en-US" altLang="ko-KR" sz="1000" dirty="0"/>
              <a:t>ex) </a:t>
            </a:r>
            <a:r>
              <a:rPr lang="ko-KR" altLang="en-US" sz="1000" dirty="0"/>
              <a:t>비밀번호를 입력해주세요</a:t>
            </a:r>
            <a:r>
              <a:rPr lang="en-US" altLang="ko-KR" sz="1200" dirty="0"/>
              <a:t>.</a:t>
            </a:r>
          </a:p>
          <a:p>
            <a:endParaRPr lang="en-US" altLang="ko-KR" sz="1200" dirty="0"/>
          </a:p>
          <a:p>
            <a:r>
              <a:rPr lang="en-US" altLang="ko-KR" sz="1200" dirty="0"/>
              <a:t>4. </a:t>
            </a:r>
            <a:r>
              <a:rPr lang="ko-KR" altLang="en-US" sz="1200" dirty="0"/>
              <a:t>이름 입력</a:t>
            </a:r>
            <a:endParaRPr lang="en-US" altLang="ko-KR" sz="1200" dirty="0"/>
          </a:p>
          <a:p>
            <a:pPr marL="171450" indent="-171450">
              <a:buFontTx/>
              <a:buChar char="-"/>
            </a:pPr>
            <a:r>
              <a:rPr lang="ko-KR" altLang="en-US" sz="900" dirty="0"/>
              <a:t>이름 값이 비었을 경우 </a:t>
            </a:r>
            <a:r>
              <a:rPr lang="en-US" altLang="ko-KR" sz="900" dirty="0"/>
              <a:t>alert</a:t>
            </a:r>
            <a:r>
              <a:rPr lang="ko-KR" altLang="en-US" sz="900" dirty="0"/>
              <a:t>창</a:t>
            </a:r>
            <a:endParaRPr lang="en-US" altLang="ko-KR" sz="900" dirty="0"/>
          </a:p>
          <a:p>
            <a:r>
              <a:rPr lang="en-US" altLang="ko-KR" sz="900" dirty="0"/>
              <a:t>ex) </a:t>
            </a:r>
            <a:r>
              <a:rPr lang="ko-KR" altLang="en-US" sz="900" dirty="0"/>
              <a:t>이름을 입력해주세요</a:t>
            </a:r>
            <a:r>
              <a:rPr lang="en-US" altLang="ko-KR" sz="900" dirty="0"/>
              <a:t>.</a:t>
            </a:r>
          </a:p>
          <a:p>
            <a:endParaRPr lang="en-US" altLang="ko-KR" sz="900" dirty="0"/>
          </a:p>
          <a:p>
            <a:r>
              <a:rPr lang="en-US" altLang="ko-KR" sz="1200" dirty="0"/>
              <a:t>5. </a:t>
            </a:r>
            <a:r>
              <a:rPr lang="ko-KR" altLang="en-US" sz="1200" dirty="0"/>
              <a:t>이메일 입력</a:t>
            </a:r>
            <a:endParaRPr lang="en-US" altLang="ko-KR" sz="1200" dirty="0"/>
          </a:p>
          <a:p>
            <a:pPr marL="171450" indent="-171450">
              <a:buFontTx/>
              <a:buChar char="-"/>
            </a:pPr>
            <a:r>
              <a:rPr lang="ko-KR" altLang="en-US" sz="900" dirty="0"/>
              <a:t>이메일 값이 비었을 경우 </a:t>
            </a:r>
            <a:r>
              <a:rPr lang="en-US" altLang="ko-KR" sz="900" dirty="0"/>
              <a:t>alert</a:t>
            </a:r>
            <a:r>
              <a:rPr lang="ko-KR" altLang="en-US" sz="900" dirty="0"/>
              <a:t>창</a:t>
            </a:r>
            <a:endParaRPr lang="en-US" altLang="ko-KR" sz="900" dirty="0"/>
          </a:p>
          <a:p>
            <a:r>
              <a:rPr lang="en-US" altLang="ko-KR" sz="900" dirty="0"/>
              <a:t>Ex) </a:t>
            </a:r>
            <a:r>
              <a:rPr lang="ko-KR" altLang="en-US" sz="900" dirty="0"/>
              <a:t>이메일을 입력해주세요</a:t>
            </a:r>
            <a:r>
              <a:rPr lang="en-US" altLang="ko-KR" sz="900" dirty="0"/>
              <a:t>. </a:t>
            </a:r>
            <a:endParaRPr lang="en-US" altLang="ko-KR" sz="1200" dirty="0"/>
          </a:p>
          <a:p>
            <a:endParaRPr lang="en-US" altLang="ko-KR" sz="1000" dirty="0"/>
          </a:p>
          <a:p>
            <a:r>
              <a:rPr lang="en-US" altLang="ko-KR" sz="1200" dirty="0"/>
              <a:t>6. </a:t>
            </a:r>
            <a:r>
              <a:rPr lang="ko-KR" altLang="en-US" sz="1200" dirty="0"/>
              <a:t>회원가입</a:t>
            </a:r>
            <a:endParaRPr lang="en-US" altLang="ko-KR" sz="1200" dirty="0"/>
          </a:p>
          <a:p>
            <a:pPr marL="171450" indent="-171450">
              <a:buFontTx/>
              <a:buChar char="-"/>
            </a:pPr>
            <a:r>
              <a:rPr lang="ko-KR" altLang="en-US" sz="1000" dirty="0"/>
              <a:t>회원가입 버튼 클릭 시</a:t>
            </a:r>
            <a:endParaRPr lang="en-US" altLang="ko-KR" sz="1000" dirty="0"/>
          </a:p>
          <a:p>
            <a:r>
              <a:rPr lang="ko-KR" altLang="en-US" sz="1000" dirty="0"/>
              <a:t>유효성 체크 후</a:t>
            </a:r>
            <a:r>
              <a:rPr lang="en-US" altLang="ko-KR" sz="1000" dirty="0"/>
              <a:t> </a:t>
            </a:r>
            <a:r>
              <a:rPr lang="ko-KR" altLang="en-US" sz="1000" dirty="0"/>
              <a:t>가입 완료</a:t>
            </a:r>
            <a:endParaRPr lang="en-US" altLang="ko-KR" sz="1000" dirty="0"/>
          </a:p>
          <a:p>
            <a:pPr marL="171450" indent="-171450">
              <a:buFontTx/>
              <a:buChar char="-"/>
            </a:pPr>
            <a:r>
              <a:rPr lang="ko-KR" altLang="en-US" sz="1000" dirty="0"/>
              <a:t>중복 체크를 하지 않았을 경우</a:t>
            </a:r>
            <a:endParaRPr lang="en-US" altLang="ko-KR" sz="1000" dirty="0"/>
          </a:p>
          <a:p>
            <a:r>
              <a:rPr lang="ko-KR" altLang="en-US" sz="1000" dirty="0"/>
              <a:t>경고 </a:t>
            </a:r>
            <a:r>
              <a:rPr lang="en-US" altLang="ko-KR" sz="1000" dirty="0"/>
              <a:t>ex)</a:t>
            </a:r>
            <a:r>
              <a:rPr lang="ko-KR" altLang="en-US" sz="1000" dirty="0"/>
              <a:t> 중복 체크를 해주세요</a:t>
            </a:r>
            <a:r>
              <a:rPr lang="en-US" altLang="ko-KR" sz="1000" dirty="0"/>
              <a:t>.</a:t>
            </a:r>
          </a:p>
        </p:txBody>
      </p:sp>
      <p:sp>
        <p:nvSpPr>
          <p:cNvPr id="2" name="사각형: 둥근 모서리 1">
            <a:extLst>
              <a:ext uri="{FF2B5EF4-FFF2-40B4-BE49-F238E27FC236}">
                <a16:creationId xmlns:a16="http://schemas.microsoft.com/office/drawing/2014/main" id="{7814B152-FD9C-ADE9-87AC-CF55B2C2F7A2}"/>
              </a:ext>
            </a:extLst>
          </p:cNvPr>
          <p:cNvSpPr/>
          <p:nvPr/>
        </p:nvSpPr>
        <p:spPr>
          <a:xfrm>
            <a:off x="5425240" y="2646204"/>
            <a:ext cx="720080" cy="288031"/>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900"/>
              <a:t>중복확인</a:t>
            </a:r>
            <a:endParaRPr lang="ko-KR" altLang="en-US" sz="900" dirty="0"/>
          </a:p>
        </p:txBody>
      </p:sp>
      <p:sp>
        <p:nvSpPr>
          <p:cNvPr id="5" name="사각형: 둥근 모서리 4">
            <a:extLst>
              <a:ext uri="{FF2B5EF4-FFF2-40B4-BE49-F238E27FC236}">
                <a16:creationId xmlns:a16="http://schemas.microsoft.com/office/drawing/2014/main" id="{B15C2854-4B49-53A2-C16E-559081812B08}"/>
              </a:ext>
            </a:extLst>
          </p:cNvPr>
          <p:cNvSpPr/>
          <p:nvPr/>
        </p:nvSpPr>
        <p:spPr>
          <a:xfrm>
            <a:off x="3640973" y="3967044"/>
            <a:ext cx="2502278" cy="288032"/>
          </a:xfrm>
          <a:prstGeom prst="roundRect">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t> </a:t>
            </a:r>
            <a:endParaRPr lang="ko-KR" altLang="en-US" dirty="0"/>
          </a:p>
        </p:txBody>
      </p:sp>
      <p:sp>
        <p:nvSpPr>
          <p:cNvPr id="7" name="TextBox 6">
            <a:extLst>
              <a:ext uri="{FF2B5EF4-FFF2-40B4-BE49-F238E27FC236}">
                <a16:creationId xmlns:a16="http://schemas.microsoft.com/office/drawing/2014/main" id="{57A319A3-D01F-236F-1CFC-ACC7D23128B2}"/>
              </a:ext>
            </a:extLst>
          </p:cNvPr>
          <p:cNvSpPr txBox="1"/>
          <p:nvPr/>
        </p:nvSpPr>
        <p:spPr>
          <a:xfrm>
            <a:off x="3581051" y="3742604"/>
            <a:ext cx="1440160" cy="246221"/>
          </a:xfrm>
          <a:prstGeom prst="rect">
            <a:avLst/>
          </a:prstGeom>
          <a:noFill/>
        </p:spPr>
        <p:txBody>
          <a:bodyPr wrap="square" rtlCol="0">
            <a:spAutoFit/>
          </a:bodyPr>
          <a:lstStyle/>
          <a:p>
            <a:r>
              <a:rPr lang="ko-KR" altLang="en-US" sz="1000" b="1" dirty="0">
                <a:solidFill>
                  <a:schemeClr val="bg1"/>
                </a:solidFill>
              </a:rPr>
              <a:t>이름</a:t>
            </a:r>
          </a:p>
        </p:txBody>
      </p:sp>
      <p:sp>
        <p:nvSpPr>
          <p:cNvPr id="10" name="타원 9">
            <a:extLst>
              <a:ext uri="{FF2B5EF4-FFF2-40B4-BE49-F238E27FC236}">
                <a16:creationId xmlns:a16="http://schemas.microsoft.com/office/drawing/2014/main" id="{7509FE95-98E9-9AA3-44B6-0795D69F8C6C}"/>
              </a:ext>
            </a:extLst>
          </p:cNvPr>
          <p:cNvSpPr/>
          <p:nvPr/>
        </p:nvSpPr>
        <p:spPr>
          <a:xfrm>
            <a:off x="3435542" y="3712406"/>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4</a:t>
            </a:r>
            <a:endParaRPr lang="ko-KR" altLang="en-US" sz="1400" dirty="0"/>
          </a:p>
        </p:txBody>
      </p:sp>
      <p:sp>
        <p:nvSpPr>
          <p:cNvPr id="20" name="사각형: 둥근 모서리 19">
            <a:extLst>
              <a:ext uri="{FF2B5EF4-FFF2-40B4-BE49-F238E27FC236}">
                <a16:creationId xmlns:a16="http://schemas.microsoft.com/office/drawing/2014/main" id="{1C37605C-DB8E-5E97-A796-C0DCE4F948AD}"/>
              </a:ext>
            </a:extLst>
          </p:cNvPr>
          <p:cNvSpPr/>
          <p:nvPr/>
        </p:nvSpPr>
        <p:spPr>
          <a:xfrm>
            <a:off x="3653644" y="4581128"/>
            <a:ext cx="2502278" cy="288032"/>
          </a:xfrm>
          <a:prstGeom prst="roundRect">
            <a:avLst/>
          </a:prstGeom>
          <a:noFill/>
          <a:ln>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dirty="0"/>
              <a:t> </a:t>
            </a:r>
            <a:endParaRPr lang="ko-KR" altLang="en-US" dirty="0"/>
          </a:p>
        </p:txBody>
      </p:sp>
      <p:sp>
        <p:nvSpPr>
          <p:cNvPr id="28" name="TextBox 27">
            <a:extLst>
              <a:ext uri="{FF2B5EF4-FFF2-40B4-BE49-F238E27FC236}">
                <a16:creationId xmlns:a16="http://schemas.microsoft.com/office/drawing/2014/main" id="{EB37CABB-8017-F548-9BD4-C21192BE9166}"/>
              </a:ext>
            </a:extLst>
          </p:cNvPr>
          <p:cNvSpPr txBox="1"/>
          <p:nvPr/>
        </p:nvSpPr>
        <p:spPr>
          <a:xfrm>
            <a:off x="3593722" y="4356688"/>
            <a:ext cx="1440160" cy="246221"/>
          </a:xfrm>
          <a:prstGeom prst="rect">
            <a:avLst/>
          </a:prstGeom>
          <a:noFill/>
        </p:spPr>
        <p:txBody>
          <a:bodyPr wrap="square" rtlCol="0">
            <a:spAutoFit/>
          </a:bodyPr>
          <a:lstStyle/>
          <a:p>
            <a:r>
              <a:rPr lang="ko-KR" altLang="en-US" sz="1000" b="1" dirty="0">
                <a:solidFill>
                  <a:schemeClr val="bg1"/>
                </a:solidFill>
              </a:rPr>
              <a:t>이메일</a:t>
            </a:r>
          </a:p>
        </p:txBody>
      </p:sp>
      <p:sp>
        <p:nvSpPr>
          <p:cNvPr id="29" name="타원 28">
            <a:extLst>
              <a:ext uri="{FF2B5EF4-FFF2-40B4-BE49-F238E27FC236}">
                <a16:creationId xmlns:a16="http://schemas.microsoft.com/office/drawing/2014/main" id="{FF3B15E2-487A-1DFE-BEE1-23695A50AA61}"/>
              </a:ext>
            </a:extLst>
          </p:cNvPr>
          <p:cNvSpPr/>
          <p:nvPr/>
        </p:nvSpPr>
        <p:spPr>
          <a:xfrm>
            <a:off x="3448213" y="4326490"/>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5</a:t>
            </a:r>
            <a:endParaRPr lang="ko-KR" altLang="en-US" sz="1400" dirty="0"/>
          </a:p>
        </p:txBody>
      </p:sp>
      <p:sp>
        <p:nvSpPr>
          <p:cNvPr id="30" name="사각형: 둥근 모서리 29">
            <a:extLst>
              <a:ext uri="{FF2B5EF4-FFF2-40B4-BE49-F238E27FC236}">
                <a16:creationId xmlns:a16="http://schemas.microsoft.com/office/drawing/2014/main" id="{7BF354FE-0C2A-08B5-0BCD-2C7883978813}"/>
              </a:ext>
            </a:extLst>
          </p:cNvPr>
          <p:cNvSpPr/>
          <p:nvPr/>
        </p:nvSpPr>
        <p:spPr>
          <a:xfrm>
            <a:off x="3647728" y="5200004"/>
            <a:ext cx="2502278" cy="28803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1100" dirty="0"/>
              <a:t>회원가입</a:t>
            </a:r>
          </a:p>
        </p:txBody>
      </p:sp>
      <p:sp>
        <p:nvSpPr>
          <p:cNvPr id="32" name="타원 31">
            <a:extLst>
              <a:ext uri="{FF2B5EF4-FFF2-40B4-BE49-F238E27FC236}">
                <a16:creationId xmlns:a16="http://schemas.microsoft.com/office/drawing/2014/main" id="{EC6117A9-4EC2-0091-B566-7DCE412776B1}"/>
              </a:ext>
            </a:extLst>
          </p:cNvPr>
          <p:cNvSpPr/>
          <p:nvPr/>
        </p:nvSpPr>
        <p:spPr>
          <a:xfrm>
            <a:off x="3448213" y="4970489"/>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6</a:t>
            </a:r>
            <a:endParaRPr lang="ko-KR" altLang="en-US" sz="1400" dirty="0"/>
          </a:p>
        </p:txBody>
      </p:sp>
      <p:sp>
        <p:nvSpPr>
          <p:cNvPr id="33" name="타원 32">
            <a:extLst>
              <a:ext uri="{FF2B5EF4-FFF2-40B4-BE49-F238E27FC236}">
                <a16:creationId xmlns:a16="http://schemas.microsoft.com/office/drawing/2014/main" id="{9D86D302-ACBE-C041-CA38-E95A8413B5AE}"/>
              </a:ext>
            </a:extLst>
          </p:cNvPr>
          <p:cNvSpPr/>
          <p:nvPr/>
        </p:nvSpPr>
        <p:spPr>
          <a:xfrm>
            <a:off x="3435542" y="3092392"/>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3</a:t>
            </a:r>
            <a:endParaRPr lang="ko-KR" altLang="en-US" sz="1400" dirty="0"/>
          </a:p>
        </p:txBody>
      </p:sp>
    </p:spTree>
    <p:extLst>
      <p:ext uri="{BB962C8B-B14F-4D97-AF65-F5344CB8AC3E}">
        <p14:creationId xmlns:p14="http://schemas.microsoft.com/office/powerpoint/2010/main" val="24342231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직사각형 3">
            <a:extLst>
              <a:ext uri="{FF2B5EF4-FFF2-40B4-BE49-F238E27FC236}">
                <a16:creationId xmlns:a16="http://schemas.microsoft.com/office/drawing/2014/main" id="{248C599C-5782-4537-BE17-F8D46231B7F3}"/>
              </a:ext>
            </a:extLst>
          </p:cNvPr>
          <p:cNvSpPr/>
          <p:nvPr/>
        </p:nvSpPr>
        <p:spPr>
          <a:xfrm>
            <a:off x="515380" y="980728"/>
            <a:ext cx="8820980" cy="537562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pic>
        <p:nvPicPr>
          <p:cNvPr id="3" name="그림 2">
            <a:extLst>
              <a:ext uri="{FF2B5EF4-FFF2-40B4-BE49-F238E27FC236}">
                <a16:creationId xmlns:a16="http://schemas.microsoft.com/office/drawing/2014/main" id="{39AC6E8B-F526-530D-49A6-649A7EA257A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9043520">
            <a:off x="-303330" y="-268139"/>
            <a:ext cx="1961456" cy="1961456"/>
          </a:xfrm>
          <a:prstGeom prst="rect">
            <a:avLst/>
          </a:prstGeom>
        </p:spPr>
      </p:pic>
      <p:sp>
        <p:nvSpPr>
          <p:cNvPr id="6" name="직사각형 5">
            <a:extLst>
              <a:ext uri="{FF2B5EF4-FFF2-40B4-BE49-F238E27FC236}">
                <a16:creationId xmlns:a16="http://schemas.microsoft.com/office/drawing/2014/main" id="{9A72BF6C-78E0-13CE-189D-1FEE2F427426}"/>
              </a:ext>
            </a:extLst>
          </p:cNvPr>
          <p:cNvSpPr/>
          <p:nvPr/>
        </p:nvSpPr>
        <p:spPr>
          <a:xfrm>
            <a:off x="515380" y="568573"/>
            <a:ext cx="11161240" cy="28803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ko-KR" altLang="en-US" b="1" dirty="0"/>
              <a:t>게시판 목록</a:t>
            </a:r>
          </a:p>
        </p:txBody>
      </p:sp>
      <p:sp>
        <p:nvSpPr>
          <p:cNvPr id="9" name="직사각형 8">
            <a:extLst>
              <a:ext uri="{FF2B5EF4-FFF2-40B4-BE49-F238E27FC236}">
                <a16:creationId xmlns:a16="http://schemas.microsoft.com/office/drawing/2014/main" id="{93D39D66-8F96-5B6E-50E8-12CD4BB096C3}"/>
              </a:ext>
            </a:extLst>
          </p:cNvPr>
          <p:cNvSpPr/>
          <p:nvPr/>
        </p:nvSpPr>
        <p:spPr>
          <a:xfrm>
            <a:off x="9480376" y="1196752"/>
            <a:ext cx="2196244" cy="515959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9FECFB32-6E72-84CE-FC4E-66652C80C8EB}"/>
              </a:ext>
            </a:extLst>
          </p:cNvPr>
          <p:cNvSpPr/>
          <p:nvPr/>
        </p:nvSpPr>
        <p:spPr>
          <a:xfrm>
            <a:off x="9480376" y="980728"/>
            <a:ext cx="2196244" cy="21602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1400" dirty="0"/>
              <a:t>Descriptions</a:t>
            </a:r>
            <a:endParaRPr lang="ko-KR" altLang="en-US" sz="1400" dirty="0"/>
          </a:p>
        </p:txBody>
      </p:sp>
      <p:sp>
        <p:nvSpPr>
          <p:cNvPr id="14" name="TextBox 13">
            <a:extLst>
              <a:ext uri="{FF2B5EF4-FFF2-40B4-BE49-F238E27FC236}">
                <a16:creationId xmlns:a16="http://schemas.microsoft.com/office/drawing/2014/main" id="{F93CB08E-4453-4F74-2389-11F913656A28}"/>
              </a:ext>
            </a:extLst>
          </p:cNvPr>
          <p:cNvSpPr txBox="1"/>
          <p:nvPr/>
        </p:nvSpPr>
        <p:spPr>
          <a:xfrm>
            <a:off x="4371872" y="1556792"/>
            <a:ext cx="877163" cy="369332"/>
          </a:xfrm>
          <a:prstGeom prst="rect">
            <a:avLst/>
          </a:prstGeom>
          <a:noFill/>
        </p:spPr>
        <p:txBody>
          <a:bodyPr wrap="none" rtlCol="0">
            <a:spAutoFit/>
          </a:bodyPr>
          <a:lstStyle/>
          <a:p>
            <a:r>
              <a:rPr lang="ko-KR" altLang="en-US" b="1" dirty="0">
                <a:solidFill>
                  <a:schemeClr val="bg1"/>
                </a:solidFill>
              </a:rPr>
              <a:t>게시판</a:t>
            </a:r>
          </a:p>
        </p:txBody>
      </p:sp>
      <p:sp>
        <p:nvSpPr>
          <p:cNvPr id="27" name="TextBox 26">
            <a:extLst>
              <a:ext uri="{FF2B5EF4-FFF2-40B4-BE49-F238E27FC236}">
                <a16:creationId xmlns:a16="http://schemas.microsoft.com/office/drawing/2014/main" id="{BD4E9529-6749-97D2-CA9E-A77E97D891C9}"/>
              </a:ext>
            </a:extLst>
          </p:cNvPr>
          <p:cNvSpPr txBox="1"/>
          <p:nvPr/>
        </p:nvSpPr>
        <p:spPr>
          <a:xfrm>
            <a:off x="9508988" y="1352246"/>
            <a:ext cx="2098651" cy="2800767"/>
          </a:xfrm>
          <a:prstGeom prst="rect">
            <a:avLst/>
          </a:prstGeom>
          <a:noFill/>
        </p:spPr>
        <p:txBody>
          <a:bodyPr wrap="none" rtlCol="0">
            <a:spAutoFit/>
          </a:bodyPr>
          <a:lstStyle/>
          <a:p>
            <a:r>
              <a:rPr lang="en-US" altLang="ko-KR" sz="1200" dirty="0"/>
              <a:t>1. </a:t>
            </a:r>
            <a:r>
              <a:rPr lang="ko-KR" altLang="en-US" sz="1200" dirty="0"/>
              <a:t>검색</a:t>
            </a:r>
            <a:endParaRPr lang="en-US" altLang="ko-KR" sz="1200" dirty="0"/>
          </a:p>
          <a:p>
            <a:pPr marL="171450" indent="-171450">
              <a:buFontTx/>
              <a:buChar char="-"/>
            </a:pPr>
            <a:r>
              <a:rPr lang="ko-KR" altLang="en-US" sz="1000" dirty="0"/>
              <a:t>글 제목을 기준으로 검색</a:t>
            </a:r>
            <a:endParaRPr lang="en-US" altLang="ko-KR" sz="1000" dirty="0"/>
          </a:p>
          <a:p>
            <a:r>
              <a:rPr lang="ko-KR" altLang="en-US" sz="1000" dirty="0"/>
              <a:t>만약 일치하는 제목이 없다면</a:t>
            </a:r>
            <a:endParaRPr lang="en-US" altLang="ko-KR" sz="1000" dirty="0"/>
          </a:p>
          <a:p>
            <a:r>
              <a:rPr lang="en-US" altLang="ko-KR" sz="1000" dirty="0"/>
              <a:t>ex) </a:t>
            </a:r>
            <a:r>
              <a:rPr lang="ko-KR" altLang="en-US" sz="1000" dirty="0"/>
              <a:t>일치하는 게시물이 없습니다</a:t>
            </a:r>
            <a:r>
              <a:rPr lang="en-US" altLang="ko-KR" sz="1000" dirty="0"/>
              <a:t>. </a:t>
            </a:r>
          </a:p>
          <a:p>
            <a:endParaRPr lang="en-US" altLang="ko-KR" sz="1000" dirty="0"/>
          </a:p>
          <a:p>
            <a:r>
              <a:rPr lang="en-US" altLang="ko-KR" sz="1200" dirty="0"/>
              <a:t>2. </a:t>
            </a:r>
            <a:r>
              <a:rPr lang="ko-KR" altLang="en-US" sz="1200" dirty="0"/>
              <a:t>게시물 목록</a:t>
            </a:r>
            <a:endParaRPr lang="en-US" altLang="ko-KR" sz="1200" dirty="0"/>
          </a:p>
          <a:p>
            <a:pPr marL="171450" indent="-171450">
              <a:buFontTx/>
              <a:buChar char="-"/>
            </a:pPr>
            <a:r>
              <a:rPr lang="ko-KR" altLang="en-US" sz="1000" dirty="0"/>
              <a:t>번호</a:t>
            </a:r>
            <a:r>
              <a:rPr lang="en-US" altLang="ko-KR" sz="1000" dirty="0"/>
              <a:t>, </a:t>
            </a:r>
            <a:r>
              <a:rPr lang="ko-KR" altLang="en-US" sz="1000" dirty="0"/>
              <a:t>제목</a:t>
            </a:r>
            <a:r>
              <a:rPr lang="en-US" altLang="ko-KR" sz="1000" dirty="0"/>
              <a:t>, </a:t>
            </a:r>
            <a:r>
              <a:rPr lang="ko-KR" altLang="en-US" sz="1000" dirty="0"/>
              <a:t>작성자</a:t>
            </a:r>
            <a:r>
              <a:rPr lang="en-US" altLang="ko-KR" sz="1000" dirty="0"/>
              <a:t>, </a:t>
            </a:r>
            <a:r>
              <a:rPr lang="ko-KR" altLang="en-US" sz="1000" dirty="0"/>
              <a:t>작성일을</a:t>
            </a:r>
            <a:endParaRPr lang="en-US" altLang="ko-KR" sz="1000" dirty="0"/>
          </a:p>
          <a:p>
            <a:r>
              <a:rPr lang="ko-KR" altLang="en-US" sz="1000" dirty="0"/>
              <a:t>보여줌</a:t>
            </a:r>
            <a:endParaRPr lang="en-US" altLang="ko-KR" sz="1000" dirty="0"/>
          </a:p>
          <a:p>
            <a:endParaRPr lang="en-US" altLang="ko-KR" sz="1200" dirty="0"/>
          </a:p>
          <a:p>
            <a:r>
              <a:rPr lang="en-US" altLang="ko-KR" sz="1200" dirty="0"/>
              <a:t>3. </a:t>
            </a:r>
            <a:r>
              <a:rPr lang="ko-KR" altLang="en-US" sz="1200" dirty="0"/>
              <a:t>게시물 상세페이지 이동</a:t>
            </a:r>
            <a:endParaRPr lang="en-US" altLang="ko-KR" sz="1200" dirty="0"/>
          </a:p>
          <a:p>
            <a:endParaRPr lang="en-US" altLang="ko-KR" sz="1200" dirty="0"/>
          </a:p>
          <a:p>
            <a:r>
              <a:rPr lang="en-US" altLang="ko-KR" sz="1200" dirty="0"/>
              <a:t>4. </a:t>
            </a:r>
            <a:r>
              <a:rPr lang="ko-KR" altLang="en-US" sz="1200" dirty="0" err="1"/>
              <a:t>페이지네이션</a:t>
            </a:r>
            <a:endParaRPr lang="en-US" altLang="ko-KR" sz="1200" dirty="0"/>
          </a:p>
          <a:p>
            <a:pPr marL="171450" indent="-171450">
              <a:buFontTx/>
              <a:buChar char="-"/>
            </a:pPr>
            <a:r>
              <a:rPr lang="ko-KR" altLang="en-US" sz="1000" dirty="0"/>
              <a:t>한 화면에 게시물이</a:t>
            </a:r>
            <a:endParaRPr lang="en-US" altLang="ko-KR" sz="1000" dirty="0"/>
          </a:p>
          <a:p>
            <a:r>
              <a:rPr lang="en-US" altLang="ko-KR" sz="1000" dirty="0"/>
              <a:t>10</a:t>
            </a:r>
            <a:r>
              <a:rPr lang="ko-KR" altLang="en-US" sz="1000" dirty="0"/>
              <a:t>개 이상일 때 목록이 늘어남</a:t>
            </a:r>
            <a:endParaRPr lang="en-US" altLang="ko-KR" sz="1200" dirty="0"/>
          </a:p>
          <a:p>
            <a:endParaRPr lang="en-US" altLang="ko-KR" sz="1200" dirty="0"/>
          </a:p>
          <a:p>
            <a:r>
              <a:rPr lang="en-US" altLang="ko-KR" sz="1200" dirty="0"/>
              <a:t>5. </a:t>
            </a:r>
            <a:r>
              <a:rPr lang="ko-KR" altLang="en-US" sz="1200" dirty="0"/>
              <a:t>글쓰기로 이동</a:t>
            </a:r>
            <a:endParaRPr lang="en-US" altLang="ko-KR" sz="1200" dirty="0"/>
          </a:p>
        </p:txBody>
      </p:sp>
      <p:graphicFrame>
        <p:nvGraphicFramePr>
          <p:cNvPr id="12" name="표 11">
            <a:extLst>
              <a:ext uri="{FF2B5EF4-FFF2-40B4-BE49-F238E27FC236}">
                <a16:creationId xmlns:a16="http://schemas.microsoft.com/office/drawing/2014/main" id="{F19B7815-F994-72E1-1F43-A9DC5F5AA364}"/>
              </a:ext>
            </a:extLst>
          </p:cNvPr>
          <p:cNvGraphicFramePr>
            <a:graphicFrameLocks noGrp="1"/>
          </p:cNvGraphicFramePr>
          <p:nvPr>
            <p:extLst>
              <p:ext uri="{D42A27DB-BD31-4B8C-83A1-F6EECF244321}">
                <p14:modId xmlns:p14="http://schemas.microsoft.com/office/powerpoint/2010/main" val="1770199498"/>
              </p:ext>
            </p:extLst>
          </p:nvPr>
        </p:nvGraphicFramePr>
        <p:xfrm>
          <a:off x="1673430" y="2420888"/>
          <a:ext cx="6324860" cy="2522672"/>
        </p:xfrm>
        <a:graphic>
          <a:graphicData uri="http://schemas.openxmlformats.org/drawingml/2006/table">
            <a:tbl>
              <a:tblPr firstRow="1" bandRow="1">
                <a:tableStyleId>{5C22544A-7EE6-4342-B048-85BDC9FD1C3A}</a:tableStyleId>
              </a:tblPr>
              <a:tblGrid>
                <a:gridCol w="894178">
                  <a:extLst>
                    <a:ext uri="{9D8B030D-6E8A-4147-A177-3AD203B41FA5}">
                      <a16:colId xmlns:a16="http://schemas.microsoft.com/office/drawing/2014/main" val="2029635057"/>
                    </a:ext>
                  </a:extLst>
                </a:gridCol>
                <a:gridCol w="2268252">
                  <a:extLst>
                    <a:ext uri="{9D8B030D-6E8A-4147-A177-3AD203B41FA5}">
                      <a16:colId xmlns:a16="http://schemas.microsoft.com/office/drawing/2014/main" val="474973054"/>
                    </a:ext>
                  </a:extLst>
                </a:gridCol>
                <a:gridCol w="1581215">
                  <a:extLst>
                    <a:ext uri="{9D8B030D-6E8A-4147-A177-3AD203B41FA5}">
                      <a16:colId xmlns:a16="http://schemas.microsoft.com/office/drawing/2014/main" val="269944873"/>
                    </a:ext>
                  </a:extLst>
                </a:gridCol>
                <a:gridCol w="1581215">
                  <a:extLst>
                    <a:ext uri="{9D8B030D-6E8A-4147-A177-3AD203B41FA5}">
                      <a16:colId xmlns:a16="http://schemas.microsoft.com/office/drawing/2014/main" val="1108082491"/>
                    </a:ext>
                  </a:extLst>
                </a:gridCol>
              </a:tblGrid>
              <a:tr h="288032">
                <a:tc>
                  <a:txBody>
                    <a:bodyPr/>
                    <a:lstStyle/>
                    <a:p>
                      <a:pPr algn="ctr" latinLnBrk="1"/>
                      <a:r>
                        <a:rPr lang="ko-KR" altLang="en-US" sz="1100" dirty="0"/>
                        <a:t>번호</a:t>
                      </a:r>
                    </a:p>
                  </a:txBody>
                  <a:tcPr anchor="ctr"/>
                </a:tc>
                <a:tc>
                  <a:txBody>
                    <a:bodyPr/>
                    <a:lstStyle/>
                    <a:p>
                      <a:pPr algn="ctr" latinLnBrk="1"/>
                      <a:r>
                        <a:rPr lang="ko-KR" altLang="en-US" sz="1100" dirty="0"/>
                        <a:t>제목</a:t>
                      </a:r>
                    </a:p>
                  </a:txBody>
                  <a:tcPr anchor="ctr"/>
                </a:tc>
                <a:tc>
                  <a:txBody>
                    <a:bodyPr/>
                    <a:lstStyle/>
                    <a:p>
                      <a:pPr algn="ctr" latinLnBrk="1"/>
                      <a:r>
                        <a:rPr lang="ko-KR" altLang="en-US" sz="1100" dirty="0"/>
                        <a:t>작성자</a:t>
                      </a:r>
                    </a:p>
                  </a:txBody>
                  <a:tcPr anchor="ctr"/>
                </a:tc>
                <a:tc>
                  <a:txBody>
                    <a:bodyPr/>
                    <a:lstStyle/>
                    <a:p>
                      <a:pPr algn="ctr" latinLnBrk="1"/>
                      <a:r>
                        <a:rPr lang="ko-KR" altLang="en-US" sz="1100" dirty="0"/>
                        <a:t>작성일</a:t>
                      </a:r>
                    </a:p>
                  </a:txBody>
                  <a:tcPr anchor="ctr"/>
                </a:tc>
                <a:extLst>
                  <a:ext uri="{0D108BD9-81ED-4DB2-BD59-A6C34878D82A}">
                    <a16:rowId xmlns:a16="http://schemas.microsoft.com/office/drawing/2014/main" val="1887883270"/>
                  </a:ext>
                </a:extLst>
              </a:tr>
              <a:tr h="0">
                <a:tc>
                  <a:txBody>
                    <a:bodyPr/>
                    <a:lstStyle/>
                    <a:p>
                      <a:pPr algn="ctr" latinLnBrk="1"/>
                      <a:r>
                        <a:rPr lang="en-US" altLang="ko-KR" sz="1200" dirty="0"/>
                        <a:t>1</a:t>
                      </a:r>
                      <a:endParaRPr lang="ko-KR" altLang="en-US" sz="1200" dirty="0"/>
                    </a:p>
                  </a:txBody>
                  <a:tcPr anchor="ctr">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첫번째 게시물</a:t>
                      </a:r>
                      <a:endParaRPr lang="en-US" altLang="ko-KR" sz="1200" dirty="0"/>
                    </a:p>
                  </a:txBody>
                  <a:tcPr anchor="ctr">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하나</a:t>
                      </a:r>
                      <a:endParaRPr lang="en-US" altLang="ko-KR" sz="1200" dirty="0"/>
                    </a:p>
                  </a:txBody>
                  <a:tcPr anchor="ctr">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en-US" altLang="ko-KR" sz="1200" dirty="0"/>
                        <a:t>2024-10-01</a:t>
                      </a:r>
                      <a:endParaRPr lang="ko-KR" altLang="en-US" sz="1200" dirty="0"/>
                    </a:p>
                  </a:txBody>
                  <a:tcPr anchor="ctr">
                    <a:lnB w="12700" cap="flat" cmpd="sng" algn="ctr">
                      <a:solidFill>
                        <a:schemeClr val="tx1">
                          <a:lumMod val="65000"/>
                        </a:schemeClr>
                      </a:solidFill>
                      <a:prstDash val="solid"/>
                      <a:round/>
                      <a:headEnd type="none" w="med" len="med"/>
                      <a:tailEnd type="none" w="med" len="med"/>
                    </a:lnB>
                    <a:noFill/>
                  </a:tcPr>
                </a:tc>
                <a:extLst>
                  <a:ext uri="{0D108BD9-81ED-4DB2-BD59-A6C34878D82A}">
                    <a16:rowId xmlns:a16="http://schemas.microsoft.com/office/drawing/2014/main" val="2214801272"/>
                  </a:ext>
                </a:extLst>
              </a:tr>
              <a:tr h="326720">
                <a:tc>
                  <a:txBody>
                    <a:bodyPr/>
                    <a:lstStyle/>
                    <a:p>
                      <a:pPr algn="ctr" latinLnBrk="1"/>
                      <a:r>
                        <a:rPr lang="en-US" altLang="ko-KR" sz="1200" dirty="0"/>
                        <a:t>2</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두번째 게시물</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둘</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1200" dirty="0"/>
                        <a:t>2024-10-02</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extLst>
                  <a:ext uri="{0D108BD9-81ED-4DB2-BD59-A6C34878D82A}">
                    <a16:rowId xmlns:a16="http://schemas.microsoft.com/office/drawing/2014/main" val="3612719978"/>
                  </a:ext>
                </a:extLst>
              </a:tr>
              <a:tr h="326720">
                <a:tc>
                  <a:txBody>
                    <a:bodyPr/>
                    <a:lstStyle/>
                    <a:p>
                      <a:pPr algn="ctr" latinLnBrk="1"/>
                      <a:r>
                        <a:rPr lang="en-US" altLang="ko-KR" sz="1200" dirty="0"/>
                        <a:t>3</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세번째 게시물</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셋</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1200" dirty="0"/>
                        <a:t>2024-10-03</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extLst>
                  <a:ext uri="{0D108BD9-81ED-4DB2-BD59-A6C34878D82A}">
                    <a16:rowId xmlns:a16="http://schemas.microsoft.com/office/drawing/2014/main" val="1443560358"/>
                  </a:ext>
                </a:extLst>
              </a:tr>
              <a:tr h="326720">
                <a:tc>
                  <a:txBody>
                    <a:bodyPr/>
                    <a:lstStyle/>
                    <a:p>
                      <a:pPr algn="ctr" latinLnBrk="1"/>
                      <a:r>
                        <a:rPr lang="en-US" altLang="ko-KR" sz="1200" dirty="0"/>
                        <a:t>4</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네번째 게시물</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넷</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1200" dirty="0"/>
                        <a:t>2024-10-04</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extLst>
                  <a:ext uri="{0D108BD9-81ED-4DB2-BD59-A6C34878D82A}">
                    <a16:rowId xmlns:a16="http://schemas.microsoft.com/office/drawing/2014/main" val="1578694613"/>
                  </a:ext>
                </a:extLst>
              </a:tr>
              <a:tr h="326720">
                <a:tc>
                  <a:txBody>
                    <a:bodyPr/>
                    <a:lstStyle/>
                    <a:p>
                      <a:pPr algn="ctr" latinLnBrk="1"/>
                      <a:r>
                        <a:rPr lang="en-US" altLang="ko-KR" sz="1200" dirty="0"/>
                        <a:t>5</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다섯째 게시물</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다섯</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1200" dirty="0"/>
                        <a:t>2024-10-05</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extLst>
                  <a:ext uri="{0D108BD9-81ED-4DB2-BD59-A6C34878D82A}">
                    <a16:rowId xmlns:a16="http://schemas.microsoft.com/office/drawing/2014/main" val="3179966007"/>
                  </a:ext>
                </a:extLst>
              </a:tr>
              <a:tr h="326720">
                <a:tc>
                  <a:txBody>
                    <a:bodyPr/>
                    <a:lstStyle/>
                    <a:p>
                      <a:pPr algn="ctr" latinLnBrk="1"/>
                      <a:r>
                        <a:rPr lang="en-US" altLang="ko-KR" sz="1200" dirty="0"/>
                        <a:t>6</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여섯째 게시물</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여섯</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1200" dirty="0"/>
                        <a:t>2024-10-06</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extLst>
                  <a:ext uri="{0D108BD9-81ED-4DB2-BD59-A6C34878D82A}">
                    <a16:rowId xmlns:a16="http://schemas.microsoft.com/office/drawing/2014/main" val="237552278"/>
                  </a:ext>
                </a:extLst>
              </a:tr>
              <a:tr h="326720">
                <a:tc>
                  <a:txBody>
                    <a:bodyPr/>
                    <a:lstStyle/>
                    <a:p>
                      <a:pPr algn="ctr" latinLnBrk="1"/>
                      <a:r>
                        <a:rPr lang="en-US" altLang="ko-KR" sz="1200" dirty="0"/>
                        <a:t>7</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일곱째 게시물</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algn="ctr" latinLnBrk="1"/>
                      <a:r>
                        <a:rPr lang="ko-KR" altLang="en-US" sz="1200" dirty="0"/>
                        <a:t>일곱</a:t>
                      </a:r>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1200" dirty="0"/>
                        <a:t>2024-10-07</a:t>
                      </a:r>
                      <a:endParaRPr lang="ko-KR" altLang="en-US" sz="1200" dirty="0"/>
                    </a:p>
                  </a:txBody>
                  <a:tcPr anchor="ctr">
                    <a:lnT w="12700" cap="flat" cmpd="sng" algn="ctr">
                      <a:solidFill>
                        <a:schemeClr val="tx1">
                          <a:lumMod val="65000"/>
                        </a:schemeClr>
                      </a:solidFill>
                      <a:prstDash val="solid"/>
                      <a:round/>
                      <a:headEnd type="none" w="med" len="med"/>
                      <a:tailEnd type="none" w="med" len="med"/>
                    </a:lnT>
                    <a:lnB w="12700" cap="flat" cmpd="sng" algn="ctr">
                      <a:solidFill>
                        <a:schemeClr val="tx1">
                          <a:lumMod val="65000"/>
                        </a:schemeClr>
                      </a:solidFill>
                      <a:prstDash val="solid"/>
                      <a:round/>
                      <a:headEnd type="none" w="med" len="med"/>
                      <a:tailEnd type="none" w="med" len="med"/>
                    </a:lnB>
                    <a:noFill/>
                  </a:tcPr>
                </a:tc>
                <a:extLst>
                  <a:ext uri="{0D108BD9-81ED-4DB2-BD59-A6C34878D82A}">
                    <a16:rowId xmlns:a16="http://schemas.microsoft.com/office/drawing/2014/main" val="3898477497"/>
                  </a:ext>
                </a:extLst>
              </a:tr>
            </a:tbl>
          </a:graphicData>
        </a:graphic>
      </p:graphicFrame>
      <p:sp>
        <p:nvSpPr>
          <p:cNvPr id="13" name="사각형: 둥근 모서리 12">
            <a:extLst>
              <a:ext uri="{FF2B5EF4-FFF2-40B4-BE49-F238E27FC236}">
                <a16:creationId xmlns:a16="http://schemas.microsoft.com/office/drawing/2014/main" id="{FE4A598E-5B13-D57B-E5AF-6FEA609C32E1}"/>
              </a:ext>
            </a:extLst>
          </p:cNvPr>
          <p:cNvSpPr/>
          <p:nvPr/>
        </p:nvSpPr>
        <p:spPr>
          <a:xfrm>
            <a:off x="3071664" y="2006439"/>
            <a:ext cx="2952328" cy="270433"/>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9" name="사각형: 둥근 모서리 18">
            <a:extLst>
              <a:ext uri="{FF2B5EF4-FFF2-40B4-BE49-F238E27FC236}">
                <a16:creationId xmlns:a16="http://schemas.microsoft.com/office/drawing/2014/main" id="{1A7BA0C1-DE63-48AC-F8A4-13A7543A8BD1}"/>
              </a:ext>
            </a:extLst>
          </p:cNvPr>
          <p:cNvSpPr/>
          <p:nvPr/>
        </p:nvSpPr>
        <p:spPr>
          <a:xfrm>
            <a:off x="6168008" y="2006439"/>
            <a:ext cx="576064" cy="270433"/>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1000" dirty="0"/>
              <a:t>검색</a:t>
            </a:r>
          </a:p>
        </p:txBody>
      </p:sp>
      <p:sp>
        <p:nvSpPr>
          <p:cNvPr id="21" name="타원 20">
            <a:extLst>
              <a:ext uri="{FF2B5EF4-FFF2-40B4-BE49-F238E27FC236}">
                <a16:creationId xmlns:a16="http://schemas.microsoft.com/office/drawing/2014/main" id="{FD5F4084-43E2-4B13-D4FA-0C5FCC72A587}"/>
              </a:ext>
            </a:extLst>
          </p:cNvPr>
          <p:cNvSpPr/>
          <p:nvPr/>
        </p:nvSpPr>
        <p:spPr>
          <a:xfrm>
            <a:off x="5982683" y="1759205"/>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1</a:t>
            </a:r>
            <a:endParaRPr lang="ko-KR" altLang="en-US" sz="1400" dirty="0"/>
          </a:p>
        </p:txBody>
      </p:sp>
      <p:sp>
        <p:nvSpPr>
          <p:cNvPr id="22" name="타원 21">
            <a:extLst>
              <a:ext uri="{FF2B5EF4-FFF2-40B4-BE49-F238E27FC236}">
                <a16:creationId xmlns:a16="http://schemas.microsoft.com/office/drawing/2014/main" id="{1D65AB18-2D2F-08E9-A679-703BDE020180}"/>
              </a:ext>
            </a:extLst>
          </p:cNvPr>
          <p:cNvSpPr/>
          <p:nvPr/>
        </p:nvSpPr>
        <p:spPr>
          <a:xfrm>
            <a:off x="1432490" y="2276872"/>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2</a:t>
            </a:r>
            <a:endParaRPr lang="ko-KR" altLang="en-US" sz="1400" dirty="0"/>
          </a:p>
        </p:txBody>
      </p:sp>
      <p:sp>
        <p:nvSpPr>
          <p:cNvPr id="25" name="타원 24">
            <a:extLst>
              <a:ext uri="{FF2B5EF4-FFF2-40B4-BE49-F238E27FC236}">
                <a16:creationId xmlns:a16="http://schemas.microsoft.com/office/drawing/2014/main" id="{E61F30BE-47D4-C711-2EE3-580D679ED5D5}"/>
              </a:ext>
            </a:extLst>
          </p:cNvPr>
          <p:cNvSpPr/>
          <p:nvPr/>
        </p:nvSpPr>
        <p:spPr>
          <a:xfrm>
            <a:off x="2958347" y="2727340"/>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3</a:t>
            </a:r>
            <a:endParaRPr lang="ko-KR" altLang="en-US" sz="1400" dirty="0"/>
          </a:p>
        </p:txBody>
      </p:sp>
      <p:sp>
        <p:nvSpPr>
          <p:cNvPr id="26" name="사각형: 둥근 모서리 25">
            <a:extLst>
              <a:ext uri="{FF2B5EF4-FFF2-40B4-BE49-F238E27FC236}">
                <a16:creationId xmlns:a16="http://schemas.microsoft.com/office/drawing/2014/main" id="{F0C76D10-EEFA-1C4E-A8AA-CEE7B79728C8}"/>
              </a:ext>
            </a:extLst>
          </p:cNvPr>
          <p:cNvSpPr/>
          <p:nvPr/>
        </p:nvSpPr>
        <p:spPr>
          <a:xfrm>
            <a:off x="7248128" y="5526031"/>
            <a:ext cx="750162" cy="270433"/>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ko-KR" altLang="en-US" sz="1000"/>
              <a:t>글쓰기</a:t>
            </a:r>
            <a:endParaRPr lang="ko-KR" altLang="en-US" sz="1000" dirty="0"/>
          </a:p>
        </p:txBody>
      </p:sp>
      <p:sp>
        <p:nvSpPr>
          <p:cNvPr id="31" name="타원 30">
            <a:extLst>
              <a:ext uri="{FF2B5EF4-FFF2-40B4-BE49-F238E27FC236}">
                <a16:creationId xmlns:a16="http://schemas.microsoft.com/office/drawing/2014/main" id="{849CD5DC-7760-3A98-6E9C-1DD47C3441B0}"/>
              </a:ext>
            </a:extLst>
          </p:cNvPr>
          <p:cNvSpPr/>
          <p:nvPr/>
        </p:nvSpPr>
        <p:spPr>
          <a:xfrm>
            <a:off x="6990795" y="5394559"/>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5</a:t>
            </a:r>
            <a:endParaRPr lang="ko-KR" altLang="en-US" sz="1400" dirty="0"/>
          </a:p>
        </p:txBody>
      </p:sp>
      <p:sp>
        <p:nvSpPr>
          <p:cNvPr id="34" name="TextBox 33">
            <a:extLst>
              <a:ext uri="{FF2B5EF4-FFF2-40B4-BE49-F238E27FC236}">
                <a16:creationId xmlns:a16="http://schemas.microsoft.com/office/drawing/2014/main" id="{1EC06724-B04B-C623-9156-A99A98875FC9}"/>
              </a:ext>
            </a:extLst>
          </p:cNvPr>
          <p:cNvSpPr txBox="1"/>
          <p:nvPr/>
        </p:nvSpPr>
        <p:spPr>
          <a:xfrm>
            <a:off x="4090373" y="5223805"/>
            <a:ext cx="1440160" cy="215444"/>
          </a:xfrm>
          <a:prstGeom prst="rect">
            <a:avLst/>
          </a:prstGeom>
          <a:noFill/>
        </p:spPr>
        <p:txBody>
          <a:bodyPr wrap="square" rtlCol="0">
            <a:spAutoFit/>
          </a:bodyPr>
          <a:lstStyle/>
          <a:p>
            <a:pPr algn="ctr"/>
            <a:r>
              <a:rPr lang="en-US" altLang="ko-KR" sz="800" dirty="0">
                <a:solidFill>
                  <a:schemeClr val="bg1"/>
                </a:solidFill>
              </a:rPr>
              <a:t>1  2  3  4  5  6</a:t>
            </a:r>
            <a:endParaRPr lang="ko-KR" altLang="en-US" sz="800" dirty="0">
              <a:solidFill>
                <a:schemeClr val="bg1"/>
              </a:solidFill>
            </a:endParaRPr>
          </a:p>
        </p:txBody>
      </p:sp>
      <p:sp>
        <p:nvSpPr>
          <p:cNvPr id="35" name="타원 34">
            <a:extLst>
              <a:ext uri="{FF2B5EF4-FFF2-40B4-BE49-F238E27FC236}">
                <a16:creationId xmlns:a16="http://schemas.microsoft.com/office/drawing/2014/main" id="{B9C84611-3EB0-C401-13F8-6D784ACEA9C7}"/>
              </a:ext>
            </a:extLst>
          </p:cNvPr>
          <p:cNvSpPr/>
          <p:nvPr/>
        </p:nvSpPr>
        <p:spPr>
          <a:xfrm>
            <a:off x="4184807" y="5137909"/>
            <a:ext cx="226634" cy="246221"/>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altLang="ko-KR" sz="1400" dirty="0"/>
              <a:t>4</a:t>
            </a:r>
            <a:endParaRPr lang="ko-KR" altLang="en-US" sz="1400" dirty="0"/>
          </a:p>
        </p:txBody>
      </p:sp>
    </p:spTree>
    <p:extLst>
      <p:ext uri="{BB962C8B-B14F-4D97-AF65-F5344CB8AC3E}">
        <p14:creationId xmlns:p14="http://schemas.microsoft.com/office/powerpoint/2010/main" val="3638974147"/>
      </p:ext>
    </p:extLst>
  </p:cSld>
  <p:clrMapOvr>
    <a:masterClrMapping/>
  </p:clrMapOvr>
</p:sld>
</file>

<file path=ppt/theme/theme1.xml><?xml version="1.0" encoding="utf-8"?>
<a:theme xmlns:a="http://schemas.openxmlformats.org/drawingml/2006/main" name="Office 테마">
  <a:themeElements>
    <a:clrScheme name="귤색">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3629</TotalTime>
  <Words>508</Words>
  <Application>Microsoft Office PowerPoint</Application>
  <PresentationFormat>와이드스크린</PresentationFormat>
  <Paragraphs>250</Paragraphs>
  <Slides>11</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11</vt:i4>
      </vt:variant>
    </vt:vector>
  </HeadingPairs>
  <TitlesOfParts>
    <vt:vector size="15" baseType="lpstr">
      <vt:lpstr>-apple-system</vt:lpstr>
      <vt:lpstr>맑은 고딕</vt:lpstr>
      <vt:lpstr>Arial</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Base>http://www.yamestyle.com</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화면설계서 양식_v1.0</dc:title>
  <dc:creator>yamestyle.com</dc:creator>
  <cp:keywords>야메군</cp:keywords>
  <dc:description>본 문서는 공개 배포용으로 작성된 양식으로 저작권 없이 마음껏 사용하실 수 있습니다.</dc:description>
  <cp:lastModifiedBy>localhost99999</cp:lastModifiedBy>
  <cp:revision>129</cp:revision>
  <cp:lastPrinted>2019-05-29T05:54:36Z</cp:lastPrinted>
  <dcterms:created xsi:type="dcterms:W3CDTF">2019-03-11T07:43:12Z</dcterms:created>
  <dcterms:modified xsi:type="dcterms:W3CDTF">2024-10-02T08:17:02Z</dcterms:modified>
</cp:coreProperties>
</file>

<file path=docProps/thumbnail.jpeg>
</file>